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media/image27.jpg" ContentType="image/png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2" r:id="rId3"/>
    <p:sldId id="258" r:id="rId4"/>
    <p:sldId id="257" r:id="rId5"/>
    <p:sldId id="276" r:id="rId6"/>
    <p:sldId id="273" r:id="rId7"/>
    <p:sldId id="274" r:id="rId8"/>
    <p:sldId id="275" r:id="rId9"/>
    <p:sldId id="260" r:id="rId10"/>
    <p:sldId id="286" r:id="rId11"/>
    <p:sldId id="287" r:id="rId12"/>
    <p:sldId id="277" r:id="rId13"/>
    <p:sldId id="278" r:id="rId14"/>
    <p:sldId id="261" r:id="rId15"/>
    <p:sldId id="263" r:id="rId16"/>
    <p:sldId id="264" r:id="rId17"/>
    <p:sldId id="265" r:id="rId18"/>
    <p:sldId id="288" r:id="rId19"/>
    <p:sldId id="289" r:id="rId20"/>
    <p:sldId id="292" r:id="rId21"/>
    <p:sldId id="293" r:id="rId22"/>
    <p:sldId id="294" r:id="rId23"/>
    <p:sldId id="295" r:id="rId24"/>
    <p:sldId id="285" r:id="rId25"/>
    <p:sldId id="284" r:id="rId26"/>
    <p:sldId id="269" r:id="rId27"/>
    <p:sldId id="279" r:id="rId28"/>
    <p:sldId id="281" r:id="rId29"/>
    <p:sldId id="280" r:id="rId30"/>
    <p:sldId id="296" r:id="rId31"/>
    <p:sldId id="271" r:id="rId32"/>
    <p:sldId id="291" r:id="rId33"/>
    <p:sldId id="282" r:id="rId34"/>
    <p:sldId id="28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02BCF3-9787-4CF2-8345-E308D35B6AEB}">
          <p14:sldIdLst>
            <p14:sldId id="256"/>
            <p14:sldId id="272"/>
            <p14:sldId id="258"/>
            <p14:sldId id="257"/>
            <p14:sldId id="276"/>
            <p14:sldId id="273"/>
            <p14:sldId id="274"/>
            <p14:sldId id="275"/>
            <p14:sldId id="260"/>
            <p14:sldId id="286"/>
            <p14:sldId id="287"/>
            <p14:sldId id="277"/>
            <p14:sldId id="278"/>
            <p14:sldId id="261"/>
            <p14:sldId id="263"/>
            <p14:sldId id="264"/>
            <p14:sldId id="265"/>
            <p14:sldId id="288"/>
            <p14:sldId id="289"/>
            <p14:sldId id="292"/>
            <p14:sldId id="293"/>
            <p14:sldId id="294"/>
            <p14:sldId id="295"/>
            <p14:sldId id="285"/>
            <p14:sldId id="284"/>
            <p14:sldId id="269"/>
            <p14:sldId id="279"/>
            <p14:sldId id="281"/>
            <p14:sldId id="280"/>
          </p14:sldIdLst>
        </p14:section>
        <p14:section name="Untitled Section" id="{903465CB-ECC7-4F88-88CF-595146A23E4A}">
          <p14:sldIdLst>
            <p14:sldId id="296"/>
            <p14:sldId id="271"/>
            <p14:sldId id="29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سیدرضا عقیلی عزیزی" initials="سیدرضا" lastIdx="1" clrIdx="0">
    <p:extLst>
      <p:ext uri="{19B8F6BF-5375-455C-9EA6-DF929625EA0E}">
        <p15:presenceInfo xmlns:p15="http://schemas.microsoft.com/office/powerpoint/2012/main" userId="S-1-5-21-3313996180-1217837630-4211498396-1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593;&#1605;&#1583;&#1607;%20&#1588;&#1575;&#1582;&#1589;%20&#1607;&#1575;\&#1583;&#1575;&#1588;&#1576;&#1608;&#1585;&#1583;%20&#1605;&#1583;&#1740;&#1585;&#1740;&#1578;&#1740;%20&#1570;&#1602;&#1575;&#1740;%20&#1606;&#1608;&#1585;&#1575;&#1606;&#174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40444033974369E-2"/>
          <c:y val="0.121219421045296"/>
          <c:w val="0.94568479656329552"/>
          <c:h val="0.69053538431343275"/>
        </c:manualLayout>
      </c:layout>
      <c:lineChart>
        <c:grouping val="standard"/>
        <c:varyColors val="0"/>
        <c:ser>
          <c:idx val="0"/>
          <c:order val="0"/>
          <c:tx>
            <c:strRef>
              <c:f>'نرخ بیکاری6 '!$B$2</c:f>
              <c:strCache>
                <c:ptCount val="1"/>
                <c:pt idx="0">
                  <c:v>گلستان </c:v>
                </c:pt>
              </c:strCache>
            </c:strRef>
          </c:tx>
          <c:spPr>
            <a:ln w="444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lt1">
                  <a:hueOff val="0"/>
                  <a:satOff val="0"/>
                  <a:lumOff val="0"/>
                </a:schemeClr>
              </a:solidFill>
              <a:ln w="12700">
                <a:solidFill>
                  <a:schemeClr val="lt2"/>
                </a:solidFill>
                <a:round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</c:marker>
          <c:dLbls>
            <c:dLbl>
              <c:idx val="2"/>
              <c:layout>
                <c:manualLayout>
                  <c:x val="-2.9113614033321449E-2"/>
                  <c:y val="-5.2847049338534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74-4EE5-B5D0-1B0E81AF42AD}"/>
                </c:ext>
              </c:extLst>
            </c:dLbl>
            <c:dLbl>
              <c:idx val="3"/>
              <c:layout>
                <c:manualLayout>
                  <c:x val="-2.20364725409232E-2"/>
                  <c:y val="-9.8509140137781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F74-4EE5-B5D0-1B0E81AF42AD}"/>
                </c:ext>
              </c:extLst>
            </c:dLbl>
            <c:dLbl>
              <c:idx val="4"/>
              <c:layout>
                <c:manualLayout>
                  <c:x val="-2.3215996122989573E-2"/>
                  <c:y val="-3.6731123039982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09809280324367E-2"/>
                      <c:h val="4.20359835887188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F74-4EE5-B5D0-1B0E81AF42AD}"/>
                </c:ext>
              </c:extLst>
            </c:dLbl>
            <c:dLbl>
              <c:idx val="5"/>
              <c:layout>
                <c:manualLayout>
                  <c:x val="-1.9677425376790535E-2"/>
                  <c:y val="-6.627707604419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74-4EE5-B5D0-1B0E81AF42AD}"/>
                </c:ext>
              </c:extLst>
            </c:dLbl>
            <c:dLbl>
              <c:idx val="7"/>
              <c:layout>
                <c:manualLayout>
                  <c:x val="-1.6138854630591323E-2"/>
                  <c:y val="-9.0451124114384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74-4EE5-B5D0-1B0E81AF42AD}"/>
                </c:ext>
              </c:extLst>
            </c:dLbl>
            <c:numFmt formatCode="[$-3000401]0.0" sourceLinked="0"/>
            <c:spPr>
              <a:gradFill rotWithShape="1">
                <a:gsLst>
                  <a:gs pos="0">
                    <a:schemeClr val="accent4">
                      <a:tint val="69000"/>
                      <a:alpha val="100000"/>
                      <a:satMod val="109000"/>
                      <a:lumMod val="110000"/>
                    </a:schemeClr>
                  </a:gs>
                  <a:gs pos="52000">
                    <a:schemeClr val="accent4">
                      <a:tint val="74000"/>
                      <a:satMod val="100000"/>
                      <a:lumMod val="104000"/>
                    </a:schemeClr>
                  </a:gs>
                  <a:gs pos="100000">
                    <a:schemeClr val="accent4">
                      <a:tint val="78000"/>
                      <a:satMod val="100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'نرخ بیکاری6 '!$A$3:$A$13</c:f>
              <c:numCache>
                <c:formatCode>General</c:formatCode>
                <c:ptCount val="11"/>
                <c:pt idx="0">
                  <c:v>1391</c:v>
                </c:pt>
                <c:pt idx="1">
                  <c:v>1392</c:v>
                </c:pt>
                <c:pt idx="2">
                  <c:v>1393</c:v>
                </c:pt>
                <c:pt idx="3">
                  <c:v>1394</c:v>
                </c:pt>
                <c:pt idx="4">
                  <c:v>1395</c:v>
                </c:pt>
                <c:pt idx="5">
                  <c:v>1396</c:v>
                </c:pt>
                <c:pt idx="6">
                  <c:v>1397</c:v>
                </c:pt>
                <c:pt idx="7">
                  <c:v>1398</c:v>
                </c:pt>
                <c:pt idx="8">
                  <c:v>1399</c:v>
                </c:pt>
                <c:pt idx="9">
                  <c:v>1400</c:v>
                </c:pt>
                <c:pt idx="10">
                  <c:v>1401</c:v>
                </c:pt>
              </c:numCache>
            </c:numRef>
          </c:cat>
          <c:val>
            <c:numRef>
              <c:f>'نرخ بیکاری6 '!$B$3:$B$13</c:f>
              <c:numCache>
                <c:formatCode>General</c:formatCode>
                <c:ptCount val="11"/>
                <c:pt idx="0">
                  <c:v>8.8000000000000007</c:v>
                </c:pt>
                <c:pt idx="1">
                  <c:v>5.8</c:v>
                </c:pt>
                <c:pt idx="2">
                  <c:v>12.3</c:v>
                </c:pt>
                <c:pt idx="3">
                  <c:v>11.7</c:v>
                </c:pt>
                <c:pt idx="4">
                  <c:v>12.6</c:v>
                </c:pt>
                <c:pt idx="5">
                  <c:v>12.3</c:v>
                </c:pt>
                <c:pt idx="6">
                  <c:v>9.8000000000000007</c:v>
                </c:pt>
                <c:pt idx="7">
                  <c:v>10.9</c:v>
                </c:pt>
                <c:pt idx="8">
                  <c:v>9.1</c:v>
                </c:pt>
                <c:pt idx="9">
                  <c:v>7.6</c:v>
                </c:pt>
                <c:pt idx="10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74-4EE5-B5D0-1B0E81AF42AD}"/>
            </c:ext>
          </c:extLst>
        </c:ser>
        <c:ser>
          <c:idx val="1"/>
          <c:order val="1"/>
          <c:tx>
            <c:strRef>
              <c:f>'نرخ بیکاری6 '!$C$2</c:f>
              <c:strCache>
                <c:ptCount val="1"/>
                <c:pt idx="0">
                  <c:v>کشور</c:v>
                </c:pt>
              </c:strCache>
            </c:strRef>
          </c:tx>
          <c:spPr>
            <a:ln w="444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1.440792699287707E-2"/>
                  <c:y val="6.1677450519868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74-4EE5-B5D0-1B0E81AF42AD}"/>
                </c:ext>
              </c:extLst>
            </c:dLbl>
            <c:dLbl>
              <c:idx val="3"/>
              <c:layout>
                <c:manualLayout>
                  <c:x val="-1.2048879828744365E-2"/>
                  <c:y val="6.7049461202133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74-4EE5-B5D0-1B0E81AF42AD}"/>
                </c:ext>
              </c:extLst>
            </c:dLbl>
            <c:dLbl>
              <c:idx val="4"/>
              <c:layout>
                <c:manualLayout>
                  <c:x val="-1.6766974157009906E-2"/>
                  <c:y val="0.107339541319116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74-4EE5-B5D0-1B0E81AF42AD}"/>
                </c:ext>
              </c:extLst>
            </c:dLbl>
            <c:dLbl>
              <c:idx val="5"/>
              <c:layout>
                <c:manualLayout>
                  <c:x val="-3.0921257141806404E-2"/>
                  <c:y val="9.1223509272323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74-4EE5-B5D0-1B0E81AF42AD}"/>
                </c:ext>
              </c:extLst>
            </c:dLbl>
            <c:dLbl>
              <c:idx val="7"/>
              <c:layout>
                <c:manualLayout>
                  <c:x val="-2.3844115649408068E-2"/>
                  <c:y val="4.5561418473075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74-4EE5-B5D0-1B0E81AF42AD}"/>
                </c:ext>
              </c:extLst>
            </c:dLbl>
            <c:numFmt formatCode="[$-3000401]0.0" sourceLinked="0"/>
            <c:spPr>
              <a:gradFill rotWithShape="1">
                <a:gsLst>
                  <a:gs pos="0">
                    <a:schemeClr val="accent6">
                      <a:tint val="69000"/>
                      <a:alpha val="100000"/>
                      <a:satMod val="109000"/>
                      <a:lumMod val="110000"/>
                    </a:schemeClr>
                  </a:gs>
                  <a:gs pos="52000">
                    <a:schemeClr val="accent6">
                      <a:tint val="74000"/>
                      <a:satMod val="100000"/>
                      <a:lumMod val="104000"/>
                    </a:schemeClr>
                  </a:gs>
                  <a:gs pos="100000">
                    <a:schemeClr val="accent6">
                      <a:tint val="78000"/>
                      <a:satMod val="100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'نرخ بیکاری6 '!$A$3:$A$13</c:f>
              <c:numCache>
                <c:formatCode>General</c:formatCode>
                <c:ptCount val="11"/>
                <c:pt idx="0">
                  <c:v>1391</c:v>
                </c:pt>
                <c:pt idx="1">
                  <c:v>1392</c:v>
                </c:pt>
                <c:pt idx="2">
                  <c:v>1393</c:v>
                </c:pt>
                <c:pt idx="3">
                  <c:v>1394</c:v>
                </c:pt>
                <c:pt idx="4">
                  <c:v>1395</c:v>
                </c:pt>
                <c:pt idx="5">
                  <c:v>1396</c:v>
                </c:pt>
                <c:pt idx="6">
                  <c:v>1397</c:v>
                </c:pt>
                <c:pt idx="7">
                  <c:v>1398</c:v>
                </c:pt>
                <c:pt idx="8">
                  <c:v>1399</c:v>
                </c:pt>
                <c:pt idx="9">
                  <c:v>1400</c:v>
                </c:pt>
                <c:pt idx="10">
                  <c:v>1401</c:v>
                </c:pt>
              </c:numCache>
            </c:numRef>
          </c:cat>
          <c:val>
            <c:numRef>
              <c:f>'نرخ بیکاری6 '!$C$3:$C$13</c:f>
              <c:numCache>
                <c:formatCode>General</c:formatCode>
                <c:ptCount val="11"/>
                <c:pt idx="0">
                  <c:v>12.1</c:v>
                </c:pt>
                <c:pt idx="1">
                  <c:v>10.5</c:v>
                </c:pt>
                <c:pt idx="2">
                  <c:v>10.6</c:v>
                </c:pt>
                <c:pt idx="3">
                  <c:v>11.1</c:v>
                </c:pt>
                <c:pt idx="4">
                  <c:v>12.4</c:v>
                </c:pt>
                <c:pt idx="5">
                  <c:v>12.1</c:v>
                </c:pt>
                <c:pt idx="6">
                  <c:v>12.1</c:v>
                </c:pt>
                <c:pt idx="7">
                  <c:v>10.7</c:v>
                </c:pt>
                <c:pt idx="8">
                  <c:v>9.6</c:v>
                </c:pt>
                <c:pt idx="9">
                  <c:v>9.1999999999999993</c:v>
                </c:pt>
                <c:pt idx="1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74-4EE5-B5D0-1B0E81AF42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28723136"/>
        <c:axId val="1528717728"/>
      </c:lineChart>
      <c:catAx>
        <c:axId val="1528723136"/>
        <c:scaling>
          <c:orientation val="minMax"/>
        </c:scaling>
        <c:delete val="0"/>
        <c:axPos val="b"/>
        <c:numFmt formatCode="[$-3000401]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717728"/>
        <c:crosses val="autoZero"/>
        <c:auto val="1"/>
        <c:lblAlgn val="ctr"/>
        <c:lblOffset val="100"/>
        <c:noMultiLvlLbl val="0"/>
      </c:catAx>
      <c:valAx>
        <c:axId val="152871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3000401]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5287231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79528662376606274"/>
          <c:y val="2.1675005620519001E-2"/>
          <c:w val="0.17375794077101278"/>
          <c:h val="7.3141194417931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AAB54-D98C-4731-AE9D-3A948871315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67ECC0-2341-475F-9C0B-027BE097E68C}">
      <dgm:prSet phldrT="[Text]" custT="1"/>
      <dgm:spPr/>
      <dgm:t>
        <a:bodyPr/>
        <a:lstStyle/>
        <a:p>
          <a:pPr algn="l" rtl="1"/>
          <a:r>
            <a:rPr lang="en-US" sz="5000" dirty="0"/>
            <a:t>GDP </a:t>
          </a:r>
          <a:r>
            <a:rPr lang="fa-IR" sz="5000" dirty="0"/>
            <a:t>    </a:t>
          </a:r>
          <a:r>
            <a:rPr lang="fa-IR" sz="1800" b="1" dirty="0">
              <a:cs typeface="B Nazanin" panose="00000400000000000000" pitchFamily="2" charset="-78"/>
            </a:rPr>
            <a:t>به قیمت جاری- میلیارد ریال</a:t>
          </a:r>
          <a:endParaRPr lang="en-US" sz="5000" b="1" dirty="0">
            <a:cs typeface="B Nazanin" panose="00000400000000000000" pitchFamily="2" charset="-78"/>
          </a:endParaRPr>
        </a:p>
      </dgm:t>
    </dgm:pt>
    <dgm:pt modelId="{9C179462-A605-4372-9877-69CBBB7F542E}" type="parTrans" cxnId="{32385FFD-1BB2-40FD-9A47-A0BFC8B48603}">
      <dgm:prSet/>
      <dgm:spPr/>
      <dgm:t>
        <a:bodyPr/>
        <a:lstStyle/>
        <a:p>
          <a:endParaRPr lang="en-US"/>
        </a:p>
      </dgm:t>
    </dgm:pt>
    <dgm:pt modelId="{33EAB2CF-AC00-419E-94E7-9172AB19F72C}" type="sibTrans" cxnId="{32385FFD-1BB2-40FD-9A47-A0BFC8B48603}">
      <dgm:prSet/>
      <dgm:spPr/>
      <dgm:t>
        <a:bodyPr/>
        <a:lstStyle/>
        <a:p>
          <a:endParaRPr lang="en-US"/>
        </a:p>
      </dgm:t>
    </dgm:pt>
    <dgm:pt modelId="{60A22BEE-337F-4A25-9EB9-71422111D926}">
      <dgm:prSet phldrT="[Text]"/>
      <dgm:spPr/>
      <dgm:t>
        <a:bodyPr/>
        <a:lstStyle/>
        <a:p>
          <a:pPr rtl="1"/>
          <a:r>
            <a:rPr lang="fa-IR" dirty="0">
              <a:cs typeface="B Nazanin" panose="00000400000000000000" pitchFamily="2" charset="-78"/>
            </a:rPr>
            <a:t> کشور :   </a:t>
          </a:r>
          <a:r>
            <a:rPr lang="en-US" dirty="0">
              <a:cs typeface="B Nazanin" panose="00000400000000000000" pitchFamily="2" charset="-78"/>
            </a:rPr>
            <a:t>  </a:t>
          </a:r>
          <a:r>
            <a:rPr lang="fa-IR" dirty="0">
              <a:cs typeface="B Nazanin" panose="00000400000000000000" pitchFamily="2" charset="-78"/>
            </a:rPr>
            <a:t>  54843878</a:t>
          </a:r>
          <a:endParaRPr lang="en-US" dirty="0">
            <a:cs typeface="B Nazanin" panose="00000400000000000000" pitchFamily="2" charset="-78"/>
          </a:endParaRPr>
        </a:p>
      </dgm:t>
    </dgm:pt>
    <dgm:pt modelId="{8E95FE47-3072-48A2-AA5A-803AEE708149}" type="parTrans" cxnId="{86B6EEF6-8C6A-4B46-B5CE-31A8EA923D17}">
      <dgm:prSet/>
      <dgm:spPr/>
      <dgm:t>
        <a:bodyPr/>
        <a:lstStyle/>
        <a:p>
          <a:endParaRPr lang="en-US"/>
        </a:p>
      </dgm:t>
    </dgm:pt>
    <dgm:pt modelId="{93374B09-F1AC-44C7-A925-18D0C980DE00}" type="sibTrans" cxnId="{86B6EEF6-8C6A-4B46-B5CE-31A8EA923D17}">
      <dgm:prSet/>
      <dgm:spPr/>
      <dgm:t>
        <a:bodyPr/>
        <a:lstStyle/>
        <a:p>
          <a:endParaRPr lang="en-US"/>
        </a:p>
      </dgm:t>
    </dgm:pt>
    <dgm:pt modelId="{EDA3D77A-496C-4B38-AEBA-DF70809DE2E2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گلستان:        610425</a:t>
          </a:r>
          <a:endParaRPr lang="en-US" dirty="0">
            <a:cs typeface="B Nazanin" panose="00000400000000000000" pitchFamily="2" charset="-78"/>
          </a:endParaRPr>
        </a:p>
      </dgm:t>
    </dgm:pt>
    <dgm:pt modelId="{D4AA1350-32FE-4DF8-98F4-83824002628A}" type="parTrans" cxnId="{C01EF4AA-BACF-44B2-A281-3E4D63CCDA5B}">
      <dgm:prSet/>
      <dgm:spPr/>
      <dgm:t>
        <a:bodyPr/>
        <a:lstStyle/>
        <a:p>
          <a:endParaRPr lang="en-US"/>
        </a:p>
      </dgm:t>
    </dgm:pt>
    <dgm:pt modelId="{BF4FD3ED-5DF7-4CDF-86AD-3F47EC8A528D}" type="sibTrans" cxnId="{C01EF4AA-BACF-44B2-A281-3E4D63CCDA5B}">
      <dgm:prSet/>
      <dgm:spPr/>
      <dgm:t>
        <a:bodyPr/>
        <a:lstStyle/>
        <a:p>
          <a:endParaRPr lang="en-US"/>
        </a:p>
      </dgm:t>
    </dgm:pt>
    <dgm:pt modelId="{EB375A06-4066-4904-9645-B788C627F76E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گلستان:         80041</a:t>
          </a:r>
          <a:endParaRPr lang="en-US" dirty="0"/>
        </a:p>
      </dgm:t>
    </dgm:pt>
    <dgm:pt modelId="{FB596AED-50BB-4A01-BC85-BC1ABC3F2126}" type="parTrans" cxnId="{478669B9-EC18-42FC-96B7-A5D6CEC3EB52}">
      <dgm:prSet/>
      <dgm:spPr/>
      <dgm:t>
        <a:bodyPr/>
        <a:lstStyle/>
        <a:p>
          <a:endParaRPr lang="en-US"/>
        </a:p>
      </dgm:t>
    </dgm:pt>
    <dgm:pt modelId="{21758ADA-CA24-41F1-ADC5-287AFEFF1A59}" type="sibTrans" cxnId="{478669B9-EC18-42FC-96B7-A5D6CEC3EB52}">
      <dgm:prSet/>
      <dgm:spPr/>
      <dgm:t>
        <a:bodyPr/>
        <a:lstStyle/>
        <a:p>
          <a:endParaRPr lang="en-US"/>
        </a:p>
      </dgm:t>
    </dgm:pt>
    <dgm:pt modelId="{DDB82625-30C4-4ACA-BAC0-1255D47AF9C9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سهم استان از کشور:  1/11</a:t>
          </a:r>
          <a:endParaRPr lang="en-US" dirty="0">
            <a:cs typeface="B Nazanin" panose="00000400000000000000" pitchFamily="2" charset="-78"/>
          </a:endParaRPr>
        </a:p>
      </dgm:t>
    </dgm:pt>
    <dgm:pt modelId="{9A7F4EBC-F9AE-442A-97AE-35CDB744EE76}" type="parTrans" cxnId="{7E913D46-DF9D-452B-B68C-FFCB7393D03F}">
      <dgm:prSet/>
      <dgm:spPr/>
      <dgm:t>
        <a:bodyPr/>
        <a:lstStyle/>
        <a:p>
          <a:endParaRPr lang="en-US"/>
        </a:p>
      </dgm:t>
    </dgm:pt>
    <dgm:pt modelId="{D1719C08-08E1-4DD4-B54D-72892F86D180}" type="sibTrans" cxnId="{7E913D46-DF9D-452B-B68C-FFCB7393D03F}">
      <dgm:prSet/>
      <dgm:spPr/>
      <dgm:t>
        <a:bodyPr/>
        <a:lstStyle/>
        <a:p>
          <a:endParaRPr lang="en-US"/>
        </a:p>
      </dgm:t>
    </dgm:pt>
    <dgm:pt modelId="{51087F0F-144B-41EE-BBE4-86D9DA1DF000}">
      <dgm:prSet phldrT="[Text]"/>
      <dgm:spPr/>
      <dgm:t>
        <a:bodyPr/>
        <a:lstStyle/>
        <a:p>
          <a:r>
            <a:rPr lang="fa-IR" b="0" dirty="0">
              <a:cs typeface="B Nazanin" panose="00000400000000000000" pitchFamily="2" charset="-78"/>
            </a:rPr>
            <a:t>رتبه :23</a:t>
          </a:r>
          <a:endParaRPr lang="en-US" b="0" dirty="0">
            <a:cs typeface="B Nazanin" panose="00000400000000000000" pitchFamily="2" charset="-78"/>
          </a:endParaRPr>
        </a:p>
      </dgm:t>
    </dgm:pt>
    <dgm:pt modelId="{8E7A0170-8362-4C62-AE43-A8DCC584134F}" type="parTrans" cxnId="{52FF1605-538A-4C0C-A007-9FA5F05EF1B8}">
      <dgm:prSet/>
      <dgm:spPr/>
      <dgm:t>
        <a:bodyPr/>
        <a:lstStyle/>
        <a:p>
          <a:endParaRPr lang="en-US"/>
        </a:p>
      </dgm:t>
    </dgm:pt>
    <dgm:pt modelId="{56D5664B-E576-4DA5-A710-2773ECEF60FD}" type="sibTrans" cxnId="{52FF1605-538A-4C0C-A007-9FA5F05EF1B8}">
      <dgm:prSet/>
      <dgm:spPr/>
      <dgm:t>
        <a:bodyPr/>
        <a:lstStyle/>
        <a:p>
          <a:endParaRPr lang="en-US"/>
        </a:p>
      </dgm:t>
    </dgm:pt>
    <dgm:pt modelId="{E9CAD212-EC39-43C4-99D5-19C454CCC7BB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کشور :      7394933</a:t>
          </a:r>
          <a:endParaRPr lang="en-US" dirty="0"/>
        </a:p>
      </dgm:t>
    </dgm:pt>
    <dgm:pt modelId="{43488F86-B769-4BA1-B161-1344D04FCFBC}" type="sibTrans" cxnId="{1D2C6F4F-BB76-47B1-988B-434160DFDA8E}">
      <dgm:prSet/>
      <dgm:spPr/>
      <dgm:t>
        <a:bodyPr/>
        <a:lstStyle/>
        <a:p>
          <a:endParaRPr lang="en-US"/>
        </a:p>
      </dgm:t>
    </dgm:pt>
    <dgm:pt modelId="{3472B9E2-0377-42BB-B418-1D0226E3335D}" type="parTrans" cxnId="{1D2C6F4F-BB76-47B1-988B-434160DFDA8E}">
      <dgm:prSet/>
      <dgm:spPr/>
      <dgm:t>
        <a:bodyPr/>
        <a:lstStyle/>
        <a:p>
          <a:endParaRPr lang="en-US"/>
        </a:p>
      </dgm:t>
    </dgm:pt>
    <dgm:pt modelId="{1B52A225-D666-4483-B7B8-6EF5C426E4CD}">
      <dgm:prSet phldrT="[Text]" custT="1"/>
      <dgm:spPr/>
      <dgm:t>
        <a:bodyPr/>
        <a:lstStyle/>
        <a:p>
          <a:pPr algn="l" rtl="1"/>
          <a:r>
            <a:rPr lang="fa-IR" sz="5000" dirty="0"/>
            <a:t>   </a:t>
          </a:r>
          <a:r>
            <a:rPr lang="en-US" sz="5000" dirty="0"/>
            <a:t>GDP</a:t>
          </a:r>
          <a:r>
            <a:rPr lang="fa-IR" sz="5000" dirty="0"/>
            <a:t>   </a:t>
          </a:r>
          <a:r>
            <a:rPr lang="fa-IR" sz="2000" b="1" dirty="0">
              <a:cs typeface="B Nazanin" panose="00000400000000000000" pitchFamily="2" charset="-78"/>
            </a:rPr>
            <a:t>به قیمت ثابت- میلیارد ریال</a:t>
          </a:r>
          <a:endParaRPr lang="en-US" sz="5000" b="1" dirty="0">
            <a:cs typeface="B Nazanin" panose="00000400000000000000" pitchFamily="2" charset="-78"/>
          </a:endParaRPr>
        </a:p>
      </dgm:t>
    </dgm:pt>
    <dgm:pt modelId="{456E8014-4616-462A-838F-F9BF6F3395C0}" type="sibTrans" cxnId="{86C86785-B277-45E9-9F43-526C8AAC44C3}">
      <dgm:prSet/>
      <dgm:spPr/>
      <dgm:t>
        <a:bodyPr/>
        <a:lstStyle/>
        <a:p>
          <a:endParaRPr lang="en-US"/>
        </a:p>
      </dgm:t>
    </dgm:pt>
    <dgm:pt modelId="{BECB8B09-6EF8-4939-B4D9-F2AE718794F4}" type="parTrans" cxnId="{86C86785-B277-45E9-9F43-526C8AAC44C3}">
      <dgm:prSet/>
      <dgm:spPr/>
      <dgm:t>
        <a:bodyPr/>
        <a:lstStyle/>
        <a:p>
          <a:endParaRPr lang="en-US"/>
        </a:p>
      </dgm:t>
    </dgm:pt>
    <dgm:pt modelId="{73B0BFFE-6E6B-44A9-867F-501A935D148C}">
      <dgm:prSet phldrT="[Text]"/>
      <dgm:spPr/>
      <dgm:t>
        <a:bodyPr/>
        <a:lstStyle/>
        <a:p>
          <a:r>
            <a:rPr lang="fa-IR" b="0" dirty="0">
              <a:cs typeface="B Nazanin" panose="00000400000000000000" pitchFamily="2" charset="-78"/>
            </a:rPr>
            <a:t>رتبه :24</a:t>
          </a:r>
          <a:endParaRPr lang="en-US" dirty="0"/>
        </a:p>
      </dgm:t>
    </dgm:pt>
    <dgm:pt modelId="{E24F8973-10DA-4ABE-B68A-953BD7ED11E2}" type="parTrans" cxnId="{967B1CAE-0553-4626-A5E8-3F2E0E0255D9}">
      <dgm:prSet/>
      <dgm:spPr/>
      <dgm:t>
        <a:bodyPr/>
        <a:lstStyle/>
        <a:p>
          <a:endParaRPr lang="en-US"/>
        </a:p>
      </dgm:t>
    </dgm:pt>
    <dgm:pt modelId="{58DAAC10-5BD3-4433-BB7E-3A169CA363BA}" type="sibTrans" cxnId="{967B1CAE-0553-4626-A5E8-3F2E0E0255D9}">
      <dgm:prSet/>
      <dgm:spPr/>
      <dgm:t>
        <a:bodyPr/>
        <a:lstStyle/>
        <a:p>
          <a:endParaRPr lang="en-US"/>
        </a:p>
      </dgm:t>
    </dgm:pt>
    <dgm:pt modelId="{EE60C6D6-C3C7-4C7C-8F65-B91808135575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سهم استان از کشور:  1/08</a:t>
          </a:r>
          <a:endParaRPr lang="en-US" dirty="0">
            <a:cs typeface="B Nazanin" panose="00000400000000000000" pitchFamily="2" charset="-78"/>
          </a:endParaRPr>
        </a:p>
      </dgm:t>
    </dgm:pt>
    <dgm:pt modelId="{D29FDA35-53B9-48E5-A15C-1FFE22EFFB67}" type="parTrans" cxnId="{BD7C66CA-D4A1-4CBB-9709-7B4D1BC6182B}">
      <dgm:prSet/>
      <dgm:spPr/>
      <dgm:t>
        <a:bodyPr/>
        <a:lstStyle/>
        <a:p>
          <a:endParaRPr lang="en-US"/>
        </a:p>
      </dgm:t>
    </dgm:pt>
    <dgm:pt modelId="{173114A5-6AE3-4477-84FF-762F7CE05953}" type="sibTrans" cxnId="{BD7C66CA-D4A1-4CBB-9709-7B4D1BC6182B}">
      <dgm:prSet/>
      <dgm:spPr/>
      <dgm:t>
        <a:bodyPr/>
        <a:lstStyle/>
        <a:p>
          <a:endParaRPr lang="en-US"/>
        </a:p>
      </dgm:t>
    </dgm:pt>
    <dgm:pt modelId="{62C6F5F2-635F-469B-85B7-56FD42DD035F}" type="pres">
      <dgm:prSet presAssocID="{073AAB54-D98C-4731-AE9D-3A94887131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D69AC8-503C-4D86-A991-380BFB30A121}" type="pres">
      <dgm:prSet presAssocID="{5E67ECC0-2341-475F-9C0B-027BE097E68C}" presName="root" presStyleCnt="0"/>
      <dgm:spPr/>
    </dgm:pt>
    <dgm:pt modelId="{D7ED2866-BE10-4BFC-8C9D-EA88A98823FA}" type="pres">
      <dgm:prSet presAssocID="{5E67ECC0-2341-475F-9C0B-027BE097E68C}" presName="rootComposite" presStyleCnt="0"/>
      <dgm:spPr/>
    </dgm:pt>
    <dgm:pt modelId="{29A764D8-A46A-4054-AC43-8AFC31397CE8}" type="pres">
      <dgm:prSet presAssocID="{5E67ECC0-2341-475F-9C0B-027BE097E68C}" presName="rootText" presStyleLbl="node1" presStyleIdx="0" presStyleCnt="2" custScaleX="287768"/>
      <dgm:spPr/>
    </dgm:pt>
    <dgm:pt modelId="{68485976-BE39-41D0-B4FB-C32692E1063C}" type="pres">
      <dgm:prSet presAssocID="{5E67ECC0-2341-475F-9C0B-027BE097E68C}" presName="rootConnector" presStyleLbl="node1" presStyleIdx="0" presStyleCnt="2"/>
      <dgm:spPr/>
    </dgm:pt>
    <dgm:pt modelId="{5AEA3BBD-87E2-458C-8675-EC812FDE9CD5}" type="pres">
      <dgm:prSet presAssocID="{5E67ECC0-2341-475F-9C0B-027BE097E68C}" presName="childShape" presStyleCnt="0"/>
      <dgm:spPr/>
    </dgm:pt>
    <dgm:pt modelId="{E66C73F8-AF35-4936-BD57-8C939EA0DF53}" type="pres">
      <dgm:prSet presAssocID="{8E95FE47-3072-48A2-AA5A-803AEE708149}" presName="Name13" presStyleLbl="parChTrans1D2" presStyleIdx="0" presStyleCnt="8"/>
      <dgm:spPr/>
    </dgm:pt>
    <dgm:pt modelId="{1843103A-7C71-42F7-B79F-D5A07EC13CE0}" type="pres">
      <dgm:prSet presAssocID="{60A22BEE-337F-4A25-9EB9-71422111D926}" presName="childText" presStyleLbl="bgAcc1" presStyleIdx="0" presStyleCnt="8" custScaleX="196713">
        <dgm:presLayoutVars>
          <dgm:bulletEnabled val="1"/>
        </dgm:presLayoutVars>
      </dgm:prSet>
      <dgm:spPr/>
    </dgm:pt>
    <dgm:pt modelId="{1A5EC696-9346-462D-B36B-753627EDD366}" type="pres">
      <dgm:prSet presAssocID="{D4AA1350-32FE-4DF8-98F4-83824002628A}" presName="Name13" presStyleLbl="parChTrans1D2" presStyleIdx="1" presStyleCnt="8"/>
      <dgm:spPr/>
    </dgm:pt>
    <dgm:pt modelId="{EF2A446D-8A6F-4038-8D6A-86BCEC33BB50}" type="pres">
      <dgm:prSet presAssocID="{EDA3D77A-496C-4B38-AEBA-DF70809DE2E2}" presName="childText" presStyleLbl="bgAcc1" presStyleIdx="1" presStyleCnt="8" custScaleX="196713">
        <dgm:presLayoutVars>
          <dgm:bulletEnabled val="1"/>
        </dgm:presLayoutVars>
      </dgm:prSet>
      <dgm:spPr/>
    </dgm:pt>
    <dgm:pt modelId="{3A6DB75F-5F08-4F37-813C-D6519D03E79A}" type="pres">
      <dgm:prSet presAssocID="{9A7F4EBC-F9AE-442A-97AE-35CDB744EE76}" presName="Name13" presStyleLbl="parChTrans1D2" presStyleIdx="2" presStyleCnt="8"/>
      <dgm:spPr/>
    </dgm:pt>
    <dgm:pt modelId="{2FE6FAC4-1A8B-484A-8FB4-A0C3E46085F3}" type="pres">
      <dgm:prSet presAssocID="{DDB82625-30C4-4ACA-BAC0-1255D47AF9C9}" presName="childText" presStyleLbl="bgAcc1" presStyleIdx="2" presStyleCnt="8" custScaleX="196713">
        <dgm:presLayoutVars>
          <dgm:bulletEnabled val="1"/>
        </dgm:presLayoutVars>
      </dgm:prSet>
      <dgm:spPr/>
    </dgm:pt>
    <dgm:pt modelId="{237D070D-A656-42BA-9636-B4CD67F4380A}" type="pres">
      <dgm:prSet presAssocID="{8E7A0170-8362-4C62-AE43-A8DCC584134F}" presName="Name13" presStyleLbl="parChTrans1D2" presStyleIdx="3" presStyleCnt="8"/>
      <dgm:spPr/>
    </dgm:pt>
    <dgm:pt modelId="{9EDC686F-8A6F-4271-A6DC-F27FC8009ABC}" type="pres">
      <dgm:prSet presAssocID="{51087F0F-144B-41EE-BBE4-86D9DA1DF000}" presName="childText" presStyleLbl="bgAcc1" presStyleIdx="3" presStyleCnt="8" custScaleX="196713">
        <dgm:presLayoutVars>
          <dgm:bulletEnabled val="1"/>
        </dgm:presLayoutVars>
      </dgm:prSet>
      <dgm:spPr/>
    </dgm:pt>
    <dgm:pt modelId="{E48FEA45-00F4-44A2-8A47-651D6DC563FA}" type="pres">
      <dgm:prSet presAssocID="{1B52A225-D666-4483-B7B8-6EF5C426E4CD}" presName="root" presStyleCnt="0"/>
      <dgm:spPr/>
    </dgm:pt>
    <dgm:pt modelId="{B46CDE81-4E93-4F68-9E4E-CFC19657E688}" type="pres">
      <dgm:prSet presAssocID="{1B52A225-D666-4483-B7B8-6EF5C426E4CD}" presName="rootComposite" presStyleCnt="0"/>
      <dgm:spPr/>
    </dgm:pt>
    <dgm:pt modelId="{2386266A-C804-4605-8A5C-88DAA765B8E1}" type="pres">
      <dgm:prSet presAssocID="{1B52A225-D666-4483-B7B8-6EF5C426E4CD}" presName="rootText" presStyleLbl="node1" presStyleIdx="1" presStyleCnt="2" custScaleX="286102"/>
      <dgm:spPr/>
    </dgm:pt>
    <dgm:pt modelId="{D5E1E115-E6BA-4388-AF75-2C281C3172FA}" type="pres">
      <dgm:prSet presAssocID="{1B52A225-D666-4483-B7B8-6EF5C426E4CD}" presName="rootConnector" presStyleLbl="node1" presStyleIdx="1" presStyleCnt="2"/>
      <dgm:spPr/>
    </dgm:pt>
    <dgm:pt modelId="{34677F25-B86D-41C1-9260-5D3F5D96B967}" type="pres">
      <dgm:prSet presAssocID="{1B52A225-D666-4483-B7B8-6EF5C426E4CD}" presName="childShape" presStyleCnt="0"/>
      <dgm:spPr/>
    </dgm:pt>
    <dgm:pt modelId="{FF34FFDE-CFE4-4391-871E-1B5E35C8A5EC}" type="pres">
      <dgm:prSet presAssocID="{3472B9E2-0377-42BB-B418-1D0226E3335D}" presName="Name13" presStyleLbl="parChTrans1D2" presStyleIdx="4" presStyleCnt="8"/>
      <dgm:spPr/>
    </dgm:pt>
    <dgm:pt modelId="{8A1828A8-B711-4428-BF0E-B718FB103B9E}" type="pres">
      <dgm:prSet presAssocID="{E9CAD212-EC39-43C4-99D5-19C454CCC7BB}" presName="childText" presStyleLbl="bgAcc1" presStyleIdx="4" presStyleCnt="8" custScaleX="196713">
        <dgm:presLayoutVars>
          <dgm:bulletEnabled val="1"/>
        </dgm:presLayoutVars>
      </dgm:prSet>
      <dgm:spPr/>
    </dgm:pt>
    <dgm:pt modelId="{32ED9B07-C2FF-4F81-A0A2-676984A8B6B1}" type="pres">
      <dgm:prSet presAssocID="{FB596AED-50BB-4A01-BC85-BC1ABC3F2126}" presName="Name13" presStyleLbl="parChTrans1D2" presStyleIdx="5" presStyleCnt="8"/>
      <dgm:spPr/>
    </dgm:pt>
    <dgm:pt modelId="{56C308C7-F065-42C5-8949-4128EC2E7392}" type="pres">
      <dgm:prSet presAssocID="{EB375A06-4066-4904-9645-B788C627F76E}" presName="childText" presStyleLbl="bgAcc1" presStyleIdx="5" presStyleCnt="8" custScaleX="196713">
        <dgm:presLayoutVars>
          <dgm:bulletEnabled val="1"/>
        </dgm:presLayoutVars>
      </dgm:prSet>
      <dgm:spPr/>
    </dgm:pt>
    <dgm:pt modelId="{C76CCCCE-2B3D-4CD1-99AB-F6E00EC3767A}" type="pres">
      <dgm:prSet presAssocID="{D29FDA35-53B9-48E5-A15C-1FFE22EFFB67}" presName="Name13" presStyleLbl="parChTrans1D2" presStyleIdx="6" presStyleCnt="8"/>
      <dgm:spPr/>
    </dgm:pt>
    <dgm:pt modelId="{0D2E3C92-2C5B-4D7D-801A-7EC1A3BDFB37}" type="pres">
      <dgm:prSet presAssocID="{EE60C6D6-C3C7-4C7C-8F65-B91808135575}" presName="childText" presStyleLbl="bgAcc1" presStyleIdx="6" presStyleCnt="8" custScaleX="196713">
        <dgm:presLayoutVars>
          <dgm:bulletEnabled val="1"/>
        </dgm:presLayoutVars>
      </dgm:prSet>
      <dgm:spPr/>
    </dgm:pt>
    <dgm:pt modelId="{5B2EA728-D33A-42A7-8621-99372D633160}" type="pres">
      <dgm:prSet presAssocID="{E24F8973-10DA-4ABE-B68A-953BD7ED11E2}" presName="Name13" presStyleLbl="parChTrans1D2" presStyleIdx="7" presStyleCnt="8"/>
      <dgm:spPr/>
    </dgm:pt>
    <dgm:pt modelId="{71C3842E-E4ED-4F5D-A47E-DCBA69D94693}" type="pres">
      <dgm:prSet presAssocID="{73B0BFFE-6E6B-44A9-867F-501A935D148C}" presName="childText" presStyleLbl="bgAcc1" presStyleIdx="7" presStyleCnt="8" custScaleX="196713">
        <dgm:presLayoutVars>
          <dgm:bulletEnabled val="1"/>
        </dgm:presLayoutVars>
      </dgm:prSet>
      <dgm:spPr/>
    </dgm:pt>
  </dgm:ptLst>
  <dgm:cxnLst>
    <dgm:cxn modelId="{DB964101-FF9C-412F-A0C0-D3A53F6CA418}" type="presOf" srcId="{FB596AED-50BB-4A01-BC85-BC1ABC3F2126}" destId="{32ED9B07-C2FF-4F81-A0A2-676984A8B6B1}" srcOrd="0" destOrd="0" presId="urn:microsoft.com/office/officeart/2005/8/layout/hierarchy3"/>
    <dgm:cxn modelId="{52FF1605-538A-4C0C-A007-9FA5F05EF1B8}" srcId="{5E67ECC0-2341-475F-9C0B-027BE097E68C}" destId="{51087F0F-144B-41EE-BBE4-86D9DA1DF000}" srcOrd="3" destOrd="0" parTransId="{8E7A0170-8362-4C62-AE43-A8DCC584134F}" sibTransId="{56D5664B-E576-4DA5-A710-2773ECEF60FD}"/>
    <dgm:cxn modelId="{88780D0B-6457-4CB8-97C1-FF383A30290D}" type="presOf" srcId="{8E7A0170-8362-4C62-AE43-A8DCC584134F}" destId="{237D070D-A656-42BA-9636-B4CD67F4380A}" srcOrd="0" destOrd="0" presId="urn:microsoft.com/office/officeart/2005/8/layout/hierarchy3"/>
    <dgm:cxn modelId="{9BE35D17-A114-4628-BF1B-8CD0A6A5424A}" type="presOf" srcId="{5E67ECC0-2341-475F-9C0B-027BE097E68C}" destId="{68485976-BE39-41D0-B4FB-C32692E1063C}" srcOrd="1" destOrd="0" presId="urn:microsoft.com/office/officeart/2005/8/layout/hierarchy3"/>
    <dgm:cxn modelId="{C394FA28-D65A-47EB-8BCD-FE43C7D2FDEE}" type="presOf" srcId="{EDA3D77A-496C-4B38-AEBA-DF70809DE2E2}" destId="{EF2A446D-8A6F-4038-8D6A-86BCEC33BB50}" srcOrd="0" destOrd="0" presId="urn:microsoft.com/office/officeart/2005/8/layout/hierarchy3"/>
    <dgm:cxn modelId="{45E2CF3B-A52F-47A8-8B64-4B6AF58DE07C}" type="presOf" srcId="{EB375A06-4066-4904-9645-B788C627F76E}" destId="{56C308C7-F065-42C5-8949-4128EC2E7392}" srcOrd="0" destOrd="0" presId="urn:microsoft.com/office/officeart/2005/8/layout/hierarchy3"/>
    <dgm:cxn modelId="{61B7943C-2A89-4657-8A39-B73571042417}" type="presOf" srcId="{EE60C6D6-C3C7-4C7C-8F65-B91808135575}" destId="{0D2E3C92-2C5B-4D7D-801A-7EC1A3BDFB37}" srcOrd="0" destOrd="0" presId="urn:microsoft.com/office/officeart/2005/8/layout/hierarchy3"/>
    <dgm:cxn modelId="{7E913D46-DF9D-452B-B68C-FFCB7393D03F}" srcId="{5E67ECC0-2341-475F-9C0B-027BE097E68C}" destId="{DDB82625-30C4-4ACA-BAC0-1255D47AF9C9}" srcOrd="2" destOrd="0" parTransId="{9A7F4EBC-F9AE-442A-97AE-35CDB744EE76}" sibTransId="{D1719C08-08E1-4DD4-B54D-72892F86D180}"/>
    <dgm:cxn modelId="{1D2C6F4F-BB76-47B1-988B-434160DFDA8E}" srcId="{1B52A225-D666-4483-B7B8-6EF5C426E4CD}" destId="{E9CAD212-EC39-43C4-99D5-19C454CCC7BB}" srcOrd="0" destOrd="0" parTransId="{3472B9E2-0377-42BB-B418-1D0226E3335D}" sibTransId="{43488F86-B769-4BA1-B161-1344D04FCFBC}"/>
    <dgm:cxn modelId="{359BCD73-60A3-46E5-A853-6A2FA16C5BA6}" type="presOf" srcId="{DDB82625-30C4-4ACA-BAC0-1255D47AF9C9}" destId="{2FE6FAC4-1A8B-484A-8FB4-A0C3E46085F3}" srcOrd="0" destOrd="0" presId="urn:microsoft.com/office/officeart/2005/8/layout/hierarchy3"/>
    <dgm:cxn modelId="{86E56477-7629-4AA5-B18C-66DCDFFFCCBE}" type="presOf" srcId="{E24F8973-10DA-4ABE-B68A-953BD7ED11E2}" destId="{5B2EA728-D33A-42A7-8621-99372D633160}" srcOrd="0" destOrd="0" presId="urn:microsoft.com/office/officeart/2005/8/layout/hierarchy3"/>
    <dgm:cxn modelId="{5EE07E7C-B5A6-4A14-9B16-0E6AFD9B6E68}" type="presOf" srcId="{60A22BEE-337F-4A25-9EB9-71422111D926}" destId="{1843103A-7C71-42F7-B79F-D5A07EC13CE0}" srcOrd="0" destOrd="0" presId="urn:microsoft.com/office/officeart/2005/8/layout/hierarchy3"/>
    <dgm:cxn modelId="{86C86785-B277-45E9-9F43-526C8AAC44C3}" srcId="{073AAB54-D98C-4731-AE9D-3A948871315C}" destId="{1B52A225-D666-4483-B7B8-6EF5C426E4CD}" srcOrd="1" destOrd="0" parTransId="{BECB8B09-6EF8-4939-B4D9-F2AE718794F4}" sibTransId="{456E8014-4616-462A-838F-F9BF6F3395C0}"/>
    <dgm:cxn modelId="{75994988-82CA-4DFC-8251-8C3BC967613C}" type="presOf" srcId="{D29FDA35-53B9-48E5-A15C-1FFE22EFFB67}" destId="{C76CCCCE-2B3D-4CD1-99AB-F6E00EC3767A}" srcOrd="0" destOrd="0" presId="urn:microsoft.com/office/officeart/2005/8/layout/hierarchy3"/>
    <dgm:cxn modelId="{3C613D8A-52D6-4402-AAF2-9554CE160441}" type="presOf" srcId="{8E95FE47-3072-48A2-AA5A-803AEE708149}" destId="{E66C73F8-AF35-4936-BD57-8C939EA0DF53}" srcOrd="0" destOrd="0" presId="urn:microsoft.com/office/officeart/2005/8/layout/hierarchy3"/>
    <dgm:cxn modelId="{5DCEE095-772C-4A5A-A48A-599D6EFE6140}" type="presOf" srcId="{D4AA1350-32FE-4DF8-98F4-83824002628A}" destId="{1A5EC696-9346-462D-B36B-753627EDD366}" srcOrd="0" destOrd="0" presId="urn:microsoft.com/office/officeart/2005/8/layout/hierarchy3"/>
    <dgm:cxn modelId="{CBAB48A6-B44D-4ADF-B2D8-A250DA028BC2}" type="presOf" srcId="{5E67ECC0-2341-475F-9C0B-027BE097E68C}" destId="{29A764D8-A46A-4054-AC43-8AFC31397CE8}" srcOrd="0" destOrd="0" presId="urn:microsoft.com/office/officeart/2005/8/layout/hierarchy3"/>
    <dgm:cxn modelId="{630C35A7-AB0D-4D14-8063-760FA0BE61C8}" type="presOf" srcId="{3472B9E2-0377-42BB-B418-1D0226E3335D}" destId="{FF34FFDE-CFE4-4391-871E-1B5E35C8A5EC}" srcOrd="0" destOrd="0" presId="urn:microsoft.com/office/officeart/2005/8/layout/hierarchy3"/>
    <dgm:cxn modelId="{BD6391AA-82B3-481A-A7C3-5778FD8939F7}" type="presOf" srcId="{73B0BFFE-6E6B-44A9-867F-501A935D148C}" destId="{71C3842E-E4ED-4F5D-A47E-DCBA69D94693}" srcOrd="0" destOrd="0" presId="urn:microsoft.com/office/officeart/2005/8/layout/hierarchy3"/>
    <dgm:cxn modelId="{C01EF4AA-BACF-44B2-A281-3E4D63CCDA5B}" srcId="{5E67ECC0-2341-475F-9C0B-027BE097E68C}" destId="{EDA3D77A-496C-4B38-AEBA-DF70809DE2E2}" srcOrd="1" destOrd="0" parTransId="{D4AA1350-32FE-4DF8-98F4-83824002628A}" sibTransId="{BF4FD3ED-5DF7-4CDF-86AD-3F47EC8A528D}"/>
    <dgm:cxn modelId="{6DD1E9AB-A004-4C10-9ECC-B8198F36226C}" type="presOf" srcId="{9A7F4EBC-F9AE-442A-97AE-35CDB744EE76}" destId="{3A6DB75F-5F08-4F37-813C-D6519D03E79A}" srcOrd="0" destOrd="0" presId="urn:microsoft.com/office/officeart/2005/8/layout/hierarchy3"/>
    <dgm:cxn modelId="{967B1CAE-0553-4626-A5E8-3F2E0E0255D9}" srcId="{1B52A225-D666-4483-B7B8-6EF5C426E4CD}" destId="{73B0BFFE-6E6B-44A9-867F-501A935D148C}" srcOrd="3" destOrd="0" parTransId="{E24F8973-10DA-4ABE-B68A-953BD7ED11E2}" sibTransId="{58DAAC10-5BD3-4433-BB7E-3A169CA363BA}"/>
    <dgm:cxn modelId="{478669B9-EC18-42FC-96B7-A5D6CEC3EB52}" srcId="{1B52A225-D666-4483-B7B8-6EF5C426E4CD}" destId="{EB375A06-4066-4904-9645-B788C627F76E}" srcOrd="1" destOrd="0" parTransId="{FB596AED-50BB-4A01-BC85-BC1ABC3F2126}" sibTransId="{21758ADA-CA24-41F1-ADC5-287AFEFF1A59}"/>
    <dgm:cxn modelId="{5E1E6AC4-0DED-4E93-A13F-F1DFC1CD6B86}" type="presOf" srcId="{E9CAD212-EC39-43C4-99D5-19C454CCC7BB}" destId="{8A1828A8-B711-4428-BF0E-B718FB103B9E}" srcOrd="0" destOrd="0" presId="urn:microsoft.com/office/officeart/2005/8/layout/hierarchy3"/>
    <dgm:cxn modelId="{BD7C66CA-D4A1-4CBB-9709-7B4D1BC6182B}" srcId="{1B52A225-D666-4483-B7B8-6EF5C426E4CD}" destId="{EE60C6D6-C3C7-4C7C-8F65-B91808135575}" srcOrd="2" destOrd="0" parTransId="{D29FDA35-53B9-48E5-A15C-1FFE22EFFB67}" sibTransId="{173114A5-6AE3-4477-84FF-762F7CE05953}"/>
    <dgm:cxn modelId="{AFD9A7D3-4B26-40EB-991D-6540C1D71F65}" type="presOf" srcId="{51087F0F-144B-41EE-BBE4-86D9DA1DF000}" destId="{9EDC686F-8A6F-4271-A6DC-F27FC8009ABC}" srcOrd="0" destOrd="0" presId="urn:microsoft.com/office/officeart/2005/8/layout/hierarchy3"/>
    <dgm:cxn modelId="{CDAAA5D9-D6BB-4FD6-B6CB-7611B1E8A744}" type="presOf" srcId="{073AAB54-D98C-4731-AE9D-3A948871315C}" destId="{62C6F5F2-635F-469B-85B7-56FD42DD035F}" srcOrd="0" destOrd="0" presId="urn:microsoft.com/office/officeart/2005/8/layout/hierarchy3"/>
    <dgm:cxn modelId="{33A01EE5-1680-483F-BAAF-A04A5918E2B8}" type="presOf" srcId="{1B52A225-D666-4483-B7B8-6EF5C426E4CD}" destId="{2386266A-C804-4605-8A5C-88DAA765B8E1}" srcOrd="0" destOrd="0" presId="urn:microsoft.com/office/officeart/2005/8/layout/hierarchy3"/>
    <dgm:cxn modelId="{415A12EE-D497-44D9-BF31-B4A163AF19B5}" type="presOf" srcId="{1B52A225-D666-4483-B7B8-6EF5C426E4CD}" destId="{D5E1E115-E6BA-4388-AF75-2C281C3172FA}" srcOrd="1" destOrd="0" presId="urn:microsoft.com/office/officeart/2005/8/layout/hierarchy3"/>
    <dgm:cxn modelId="{86B6EEF6-8C6A-4B46-B5CE-31A8EA923D17}" srcId="{5E67ECC0-2341-475F-9C0B-027BE097E68C}" destId="{60A22BEE-337F-4A25-9EB9-71422111D926}" srcOrd="0" destOrd="0" parTransId="{8E95FE47-3072-48A2-AA5A-803AEE708149}" sibTransId="{93374B09-F1AC-44C7-A925-18D0C980DE00}"/>
    <dgm:cxn modelId="{32385FFD-1BB2-40FD-9A47-A0BFC8B48603}" srcId="{073AAB54-D98C-4731-AE9D-3A948871315C}" destId="{5E67ECC0-2341-475F-9C0B-027BE097E68C}" srcOrd="0" destOrd="0" parTransId="{9C179462-A605-4372-9877-69CBBB7F542E}" sibTransId="{33EAB2CF-AC00-419E-94E7-9172AB19F72C}"/>
    <dgm:cxn modelId="{807ED39B-19FE-4EF3-BD42-61E52643E029}" type="presParOf" srcId="{62C6F5F2-635F-469B-85B7-56FD42DD035F}" destId="{2DD69AC8-503C-4D86-A991-380BFB30A121}" srcOrd="0" destOrd="0" presId="urn:microsoft.com/office/officeart/2005/8/layout/hierarchy3"/>
    <dgm:cxn modelId="{06BB6221-ABD8-4AC7-BEBB-18FBC7EEBD18}" type="presParOf" srcId="{2DD69AC8-503C-4D86-A991-380BFB30A121}" destId="{D7ED2866-BE10-4BFC-8C9D-EA88A98823FA}" srcOrd="0" destOrd="0" presId="urn:microsoft.com/office/officeart/2005/8/layout/hierarchy3"/>
    <dgm:cxn modelId="{05AF5816-D131-4CFC-9D65-32E158F70CEE}" type="presParOf" srcId="{D7ED2866-BE10-4BFC-8C9D-EA88A98823FA}" destId="{29A764D8-A46A-4054-AC43-8AFC31397CE8}" srcOrd="0" destOrd="0" presId="urn:microsoft.com/office/officeart/2005/8/layout/hierarchy3"/>
    <dgm:cxn modelId="{27DF209D-B55F-4425-A502-E558A68C07CF}" type="presParOf" srcId="{D7ED2866-BE10-4BFC-8C9D-EA88A98823FA}" destId="{68485976-BE39-41D0-B4FB-C32692E1063C}" srcOrd="1" destOrd="0" presId="urn:microsoft.com/office/officeart/2005/8/layout/hierarchy3"/>
    <dgm:cxn modelId="{BDC02675-281C-4CCB-AE53-80A710AEE2C9}" type="presParOf" srcId="{2DD69AC8-503C-4D86-A991-380BFB30A121}" destId="{5AEA3BBD-87E2-458C-8675-EC812FDE9CD5}" srcOrd="1" destOrd="0" presId="urn:microsoft.com/office/officeart/2005/8/layout/hierarchy3"/>
    <dgm:cxn modelId="{18C43BAB-3C2B-4410-A16A-AE346EAE5EF4}" type="presParOf" srcId="{5AEA3BBD-87E2-458C-8675-EC812FDE9CD5}" destId="{E66C73F8-AF35-4936-BD57-8C939EA0DF53}" srcOrd="0" destOrd="0" presId="urn:microsoft.com/office/officeart/2005/8/layout/hierarchy3"/>
    <dgm:cxn modelId="{69DA6772-1FED-4697-A003-D3A458E7F434}" type="presParOf" srcId="{5AEA3BBD-87E2-458C-8675-EC812FDE9CD5}" destId="{1843103A-7C71-42F7-B79F-D5A07EC13CE0}" srcOrd="1" destOrd="0" presId="urn:microsoft.com/office/officeart/2005/8/layout/hierarchy3"/>
    <dgm:cxn modelId="{5066A1EA-ECDD-4749-9554-3AE97AEFEED7}" type="presParOf" srcId="{5AEA3BBD-87E2-458C-8675-EC812FDE9CD5}" destId="{1A5EC696-9346-462D-B36B-753627EDD366}" srcOrd="2" destOrd="0" presId="urn:microsoft.com/office/officeart/2005/8/layout/hierarchy3"/>
    <dgm:cxn modelId="{0115C18B-6524-4FB7-8EA9-52B0BE42F4B8}" type="presParOf" srcId="{5AEA3BBD-87E2-458C-8675-EC812FDE9CD5}" destId="{EF2A446D-8A6F-4038-8D6A-86BCEC33BB50}" srcOrd="3" destOrd="0" presId="urn:microsoft.com/office/officeart/2005/8/layout/hierarchy3"/>
    <dgm:cxn modelId="{B203CB8E-A0DD-4E60-BFF9-B06655ACD86E}" type="presParOf" srcId="{5AEA3BBD-87E2-458C-8675-EC812FDE9CD5}" destId="{3A6DB75F-5F08-4F37-813C-D6519D03E79A}" srcOrd="4" destOrd="0" presId="urn:microsoft.com/office/officeart/2005/8/layout/hierarchy3"/>
    <dgm:cxn modelId="{F881CCA0-E679-4CAF-BA3F-F48B30BFD266}" type="presParOf" srcId="{5AEA3BBD-87E2-458C-8675-EC812FDE9CD5}" destId="{2FE6FAC4-1A8B-484A-8FB4-A0C3E46085F3}" srcOrd="5" destOrd="0" presId="urn:microsoft.com/office/officeart/2005/8/layout/hierarchy3"/>
    <dgm:cxn modelId="{21D2432D-55EB-41D6-B0C3-F815DA084B5C}" type="presParOf" srcId="{5AEA3BBD-87E2-458C-8675-EC812FDE9CD5}" destId="{237D070D-A656-42BA-9636-B4CD67F4380A}" srcOrd="6" destOrd="0" presId="urn:microsoft.com/office/officeart/2005/8/layout/hierarchy3"/>
    <dgm:cxn modelId="{2FA07A5B-41D6-4C6F-8F94-308FA21F6D45}" type="presParOf" srcId="{5AEA3BBD-87E2-458C-8675-EC812FDE9CD5}" destId="{9EDC686F-8A6F-4271-A6DC-F27FC8009ABC}" srcOrd="7" destOrd="0" presId="urn:microsoft.com/office/officeart/2005/8/layout/hierarchy3"/>
    <dgm:cxn modelId="{DC93A4CD-4FDB-4B11-BF2B-415623808F4B}" type="presParOf" srcId="{62C6F5F2-635F-469B-85B7-56FD42DD035F}" destId="{E48FEA45-00F4-44A2-8A47-651D6DC563FA}" srcOrd="1" destOrd="0" presId="urn:microsoft.com/office/officeart/2005/8/layout/hierarchy3"/>
    <dgm:cxn modelId="{2F8A4986-A6B3-4AE3-9A87-80AD9AB13197}" type="presParOf" srcId="{E48FEA45-00F4-44A2-8A47-651D6DC563FA}" destId="{B46CDE81-4E93-4F68-9E4E-CFC19657E688}" srcOrd="0" destOrd="0" presId="urn:microsoft.com/office/officeart/2005/8/layout/hierarchy3"/>
    <dgm:cxn modelId="{328300CE-7A2A-4C70-B9B1-0DC02CCC26F2}" type="presParOf" srcId="{B46CDE81-4E93-4F68-9E4E-CFC19657E688}" destId="{2386266A-C804-4605-8A5C-88DAA765B8E1}" srcOrd="0" destOrd="0" presId="urn:microsoft.com/office/officeart/2005/8/layout/hierarchy3"/>
    <dgm:cxn modelId="{A6322AC9-76C1-47E9-ADC0-7498531F2572}" type="presParOf" srcId="{B46CDE81-4E93-4F68-9E4E-CFC19657E688}" destId="{D5E1E115-E6BA-4388-AF75-2C281C3172FA}" srcOrd="1" destOrd="0" presId="urn:microsoft.com/office/officeart/2005/8/layout/hierarchy3"/>
    <dgm:cxn modelId="{D58F2C95-66B7-4A86-8769-AAAB156E527A}" type="presParOf" srcId="{E48FEA45-00F4-44A2-8A47-651D6DC563FA}" destId="{34677F25-B86D-41C1-9260-5D3F5D96B967}" srcOrd="1" destOrd="0" presId="urn:microsoft.com/office/officeart/2005/8/layout/hierarchy3"/>
    <dgm:cxn modelId="{13AAF911-AE59-40ED-A8B4-9FE4F3AB203E}" type="presParOf" srcId="{34677F25-B86D-41C1-9260-5D3F5D96B967}" destId="{FF34FFDE-CFE4-4391-871E-1B5E35C8A5EC}" srcOrd="0" destOrd="0" presId="urn:microsoft.com/office/officeart/2005/8/layout/hierarchy3"/>
    <dgm:cxn modelId="{12F14B77-6E7C-4F8D-BEED-9918E0BBBB42}" type="presParOf" srcId="{34677F25-B86D-41C1-9260-5D3F5D96B967}" destId="{8A1828A8-B711-4428-BF0E-B718FB103B9E}" srcOrd="1" destOrd="0" presId="urn:microsoft.com/office/officeart/2005/8/layout/hierarchy3"/>
    <dgm:cxn modelId="{8A4AF303-178A-4B34-A272-C65E9F9C83F5}" type="presParOf" srcId="{34677F25-B86D-41C1-9260-5D3F5D96B967}" destId="{32ED9B07-C2FF-4F81-A0A2-676984A8B6B1}" srcOrd="2" destOrd="0" presId="urn:microsoft.com/office/officeart/2005/8/layout/hierarchy3"/>
    <dgm:cxn modelId="{7DDAAEC7-E86F-41BF-A2EF-C825DF466155}" type="presParOf" srcId="{34677F25-B86D-41C1-9260-5D3F5D96B967}" destId="{56C308C7-F065-42C5-8949-4128EC2E7392}" srcOrd="3" destOrd="0" presId="urn:microsoft.com/office/officeart/2005/8/layout/hierarchy3"/>
    <dgm:cxn modelId="{373CC258-8C29-40EA-B5F5-3F1F40EDA03E}" type="presParOf" srcId="{34677F25-B86D-41C1-9260-5D3F5D96B967}" destId="{C76CCCCE-2B3D-4CD1-99AB-F6E00EC3767A}" srcOrd="4" destOrd="0" presId="urn:microsoft.com/office/officeart/2005/8/layout/hierarchy3"/>
    <dgm:cxn modelId="{9323D90E-6AD0-4E11-B3E6-7271DE7FA5FE}" type="presParOf" srcId="{34677F25-B86D-41C1-9260-5D3F5D96B967}" destId="{0D2E3C92-2C5B-4D7D-801A-7EC1A3BDFB37}" srcOrd="5" destOrd="0" presId="urn:microsoft.com/office/officeart/2005/8/layout/hierarchy3"/>
    <dgm:cxn modelId="{454E9AB7-A716-4CBC-90E7-6A6DFEA631C8}" type="presParOf" srcId="{34677F25-B86D-41C1-9260-5D3F5D96B967}" destId="{5B2EA728-D33A-42A7-8621-99372D633160}" srcOrd="6" destOrd="0" presId="urn:microsoft.com/office/officeart/2005/8/layout/hierarchy3"/>
    <dgm:cxn modelId="{B57C4BD2-D59E-4A53-A52B-FD5DFD867B4F}" type="presParOf" srcId="{34677F25-B86D-41C1-9260-5D3F5D96B967}" destId="{71C3842E-E4ED-4F5D-A47E-DCBA69D9469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9E1862-CA9A-4432-897D-9E9514FFD07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27E6C9-9F56-4EF3-9672-A3BFE4E6C1BC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a-IR" sz="4000" dirty="0">
              <a:cs typeface="B Nazanin" panose="00000400000000000000" pitchFamily="2" charset="-78"/>
            </a:rPr>
            <a:t>362/5</a:t>
          </a:r>
          <a:endParaRPr lang="en-US" sz="4000" dirty="0">
            <a:cs typeface="B Nazanin" panose="00000400000000000000" pitchFamily="2" charset="-78"/>
          </a:endParaRPr>
        </a:p>
      </dgm:t>
    </dgm:pt>
    <dgm:pt modelId="{11A06029-F1B1-4C13-8524-30E3C9A122F0}" type="parTrans" cxnId="{56856AB1-036D-4891-B830-DA68CEC213A8}">
      <dgm:prSet/>
      <dgm:spPr/>
      <dgm:t>
        <a:bodyPr/>
        <a:lstStyle/>
        <a:p>
          <a:endParaRPr lang="en-US"/>
        </a:p>
      </dgm:t>
    </dgm:pt>
    <dgm:pt modelId="{186B401D-C24A-4061-9A3A-CA8EF4B6EB10}" type="sibTrans" cxnId="{56856AB1-036D-4891-B830-DA68CEC213A8}">
      <dgm:prSet/>
      <dgm:spPr/>
      <dgm:t>
        <a:bodyPr/>
        <a:lstStyle/>
        <a:p>
          <a:endParaRPr lang="en-US"/>
        </a:p>
      </dgm:t>
    </dgm:pt>
    <dgm:pt modelId="{681244E5-4343-4A0F-9427-76366A762D7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a-IR" sz="4000" dirty="0">
              <a:cs typeface="B Nazanin" panose="00000400000000000000" pitchFamily="2" charset="-78"/>
            </a:rPr>
            <a:t>915/8</a:t>
          </a:r>
          <a:endParaRPr lang="en-US" sz="4000" dirty="0">
            <a:cs typeface="B Nazanin" panose="00000400000000000000" pitchFamily="2" charset="-78"/>
          </a:endParaRPr>
        </a:p>
      </dgm:t>
    </dgm:pt>
    <dgm:pt modelId="{25E77342-18D3-4FC3-804F-27D5269B6904}" type="parTrans" cxnId="{28021564-1035-485E-9983-029633BF8BB0}">
      <dgm:prSet/>
      <dgm:spPr/>
      <dgm:t>
        <a:bodyPr/>
        <a:lstStyle/>
        <a:p>
          <a:endParaRPr lang="en-US"/>
        </a:p>
      </dgm:t>
    </dgm:pt>
    <dgm:pt modelId="{8F3C322F-5609-4E72-A3B9-D65CA6F0CC9F}" type="sibTrans" cxnId="{28021564-1035-485E-9983-029633BF8BB0}">
      <dgm:prSet/>
      <dgm:spPr/>
      <dgm:t>
        <a:bodyPr/>
        <a:lstStyle/>
        <a:p>
          <a:endParaRPr lang="en-US"/>
        </a:p>
      </dgm:t>
    </dgm:pt>
    <dgm:pt modelId="{091792E8-384B-4587-8592-45A6E44F810D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fa-IR" sz="4000" dirty="0">
              <a:cs typeface="B Nazanin" panose="00000400000000000000" pitchFamily="2" charset="-78"/>
            </a:rPr>
            <a:t>709/1</a:t>
          </a:r>
          <a:endParaRPr lang="en-US" sz="4000" dirty="0">
            <a:cs typeface="B Nazanin" panose="00000400000000000000" pitchFamily="2" charset="-78"/>
          </a:endParaRPr>
        </a:p>
      </dgm:t>
    </dgm:pt>
    <dgm:pt modelId="{EF004795-836D-4131-9045-EB4BB6B97EF5}" type="parTrans" cxnId="{19A80FC5-5B0B-466E-B01C-D29D18C72398}">
      <dgm:prSet/>
      <dgm:spPr/>
      <dgm:t>
        <a:bodyPr/>
        <a:lstStyle/>
        <a:p>
          <a:endParaRPr lang="en-US"/>
        </a:p>
      </dgm:t>
    </dgm:pt>
    <dgm:pt modelId="{3330F7E3-03FD-430F-87FC-EF25BD2F8FDD}" type="sibTrans" cxnId="{19A80FC5-5B0B-466E-B01C-D29D18C72398}">
      <dgm:prSet/>
      <dgm:spPr/>
      <dgm:t>
        <a:bodyPr/>
        <a:lstStyle/>
        <a:p>
          <a:endParaRPr lang="en-US"/>
        </a:p>
      </dgm:t>
    </dgm:pt>
    <dgm:pt modelId="{571FA7DB-5D98-407D-BBF0-488A9918871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a-IR" sz="4000" kern="1200" dirty="0">
              <a:solidFill>
                <a:prstClr val="white"/>
              </a:solidFill>
              <a:latin typeface="Century Gothic" panose="020B0502020202020204"/>
              <a:ea typeface="+mn-ea"/>
              <a:cs typeface="B Nazanin" panose="00000400000000000000" pitchFamily="2" charset="-78"/>
            </a:rPr>
            <a:t>1278/3</a:t>
          </a:r>
          <a:endParaRPr lang="en-US" sz="4000" kern="1200" dirty="0">
            <a:solidFill>
              <a:prstClr val="white"/>
            </a:solidFill>
            <a:latin typeface="Century Gothic" panose="020B0502020202020204"/>
            <a:ea typeface="+mn-ea"/>
            <a:cs typeface="B Nazanin" panose="00000400000000000000" pitchFamily="2" charset="-78"/>
          </a:endParaRPr>
        </a:p>
      </dgm:t>
    </dgm:pt>
    <dgm:pt modelId="{946A3003-B0F6-4C2F-B41D-3EB8F683D2D9}" type="sibTrans" cxnId="{76266097-60CF-49DF-BA9C-F2708C87358D}">
      <dgm:prSet/>
      <dgm:spPr/>
      <dgm:t>
        <a:bodyPr/>
        <a:lstStyle/>
        <a:p>
          <a:endParaRPr lang="en-US"/>
        </a:p>
      </dgm:t>
    </dgm:pt>
    <dgm:pt modelId="{DDAC5634-5995-437E-BD90-BE16B1ADD8AF}" type="parTrans" cxnId="{76266097-60CF-49DF-BA9C-F2708C87358D}">
      <dgm:prSet/>
      <dgm:spPr/>
      <dgm:t>
        <a:bodyPr/>
        <a:lstStyle/>
        <a:p>
          <a:endParaRPr lang="en-US"/>
        </a:p>
      </dgm:t>
    </dgm:pt>
    <dgm:pt modelId="{0D245E21-3482-4E0A-BF9C-0E05326B2CA9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fa-IR" sz="4000" dirty="0">
              <a:cs typeface="B Nazanin" panose="00000400000000000000" pitchFamily="2" charset="-78"/>
            </a:rPr>
            <a:t>282/8</a:t>
          </a:r>
          <a:endParaRPr lang="en-US" sz="4000" dirty="0">
            <a:cs typeface="B Nazanin" panose="00000400000000000000" pitchFamily="2" charset="-78"/>
          </a:endParaRPr>
        </a:p>
      </dgm:t>
    </dgm:pt>
    <dgm:pt modelId="{BE7FAA4F-F04D-465E-8D7D-33F47B92C207}" type="parTrans" cxnId="{57BB1EDF-75B7-4EF2-B1FF-0762CEABA815}">
      <dgm:prSet/>
      <dgm:spPr/>
      <dgm:t>
        <a:bodyPr/>
        <a:lstStyle/>
        <a:p>
          <a:endParaRPr lang="en-US"/>
        </a:p>
      </dgm:t>
    </dgm:pt>
    <dgm:pt modelId="{7B373BD4-D1C8-49CC-9464-E5A24F13BBD8}" type="sibTrans" cxnId="{57BB1EDF-75B7-4EF2-B1FF-0762CEABA815}">
      <dgm:prSet/>
      <dgm:spPr/>
      <dgm:t>
        <a:bodyPr/>
        <a:lstStyle/>
        <a:p>
          <a:endParaRPr lang="en-US"/>
        </a:p>
      </dgm:t>
    </dgm:pt>
    <dgm:pt modelId="{C1F23980-0E22-48B1-B351-5E12558D5E32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fa-IR" sz="4000" dirty="0">
              <a:cs typeface="B Nazanin" panose="00000400000000000000" pitchFamily="2" charset="-78"/>
            </a:rPr>
            <a:t>426/3</a:t>
          </a:r>
          <a:endParaRPr lang="en-US" sz="4000" dirty="0">
            <a:cs typeface="B Nazanin" panose="00000400000000000000" pitchFamily="2" charset="-78"/>
          </a:endParaRPr>
        </a:p>
      </dgm:t>
    </dgm:pt>
    <dgm:pt modelId="{8A8339DE-DB24-44FB-AD4F-AD3CDD3B80E2}" type="parTrans" cxnId="{68311821-B165-4451-A519-ECC5F615D99C}">
      <dgm:prSet/>
      <dgm:spPr/>
      <dgm:t>
        <a:bodyPr/>
        <a:lstStyle/>
        <a:p>
          <a:endParaRPr lang="en-US"/>
        </a:p>
      </dgm:t>
    </dgm:pt>
    <dgm:pt modelId="{5D714B5F-2EEA-4CFE-AF8A-972EFD3B12E3}" type="sibTrans" cxnId="{68311821-B165-4451-A519-ECC5F615D99C}">
      <dgm:prSet/>
      <dgm:spPr/>
      <dgm:t>
        <a:bodyPr/>
        <a:lstStyle/>
        <a:p>
          <a:endParaRPr lang="en-US"/>
        </a:p>
      </dgm:t>
    </dgm:pt>
    <dgm:pt modelId="{940DC354-2A28-48DD-B275-7CE94FC65351}" type="pres">
      <dgm:prSet presAssocID="{1B9E1862-CA9A-4432-897D-9E9514FFD07F}" presName="Name0" presStyleCnt="0">
        <dgm:presLayoutVars>
          <dgm:chMax val="7"/>
          <dgm:chPref val="7"/>
          <dgm:dir/>
        </dgm:presLayoutVars>
      </dgm:prSet>
      <dgm:spPr/>
    </dgm:pt>
    <dgm:pt modelId="{53B51FD7-C382-4315-9D57-79BCEC644948}" type="pres">
      <dgm:prSet presAssocID="{1B9E1862-CA9A-4432-897D-9E9514FFD07F}" presName="Name1" presStyleCnt="0"/>
      <dgm:spPr/>
    </dgm:pt>
    <dgm:pt modelId="{8A153FCA-DF57-4807-BDF3-D492082423E2}" type="pres">
      <dgm:prSet presAssocID="{1B9E1862-CA9A-4432-897D-9E9514FFD07F}" presName="cycle" presStyleCnt="0"/>
      <dgm:spPr/>
    </dgm:pt>
    <dgm:pt modelId="{C6B409EF-712A-4536-88FB-58E7EA598525}" type="pres">
      <dgm:prSet presAssocID="{1B9E1862-CA9A-4432-897D-9E9514FFD07F}" presName="srcNode" presStyleLbl="node1" presStyleIdx="0" presStyleCnt="6"/>
      <dgm:spPr/>
    </dgm:pt>
    <dgm:pt modelId="{249EF8F6-5283-4F35-AFA8-78E79669C55E}" type="pres">
      <dgm:prSet presAssocID="{1B9E1862-CA9A-4432-897D-9E9514FFD07F}" presName="conn" presStyleLbl="parChTrans1D2" presStyleIdx="0" presStyleCnt="1"/>
      <dgm:spPr/>
    </dgm:pt>
    <dgm:pt modelId="{3199C220-87CA-45D4-912A-7104B7884415}" type="pres">
      <dgm:prSet presAssocID="{1B9E1862-CA9A-4432-897D-9E9514FFD07F}" presName="extraNode" presStyleLbl="node1" presStyleIdx="0" presStyleCnt="6"/>
      <dgm:spPr/>
    </dgm:pt>
    <dgm:pt modelId="{7FF1488C-39DA-4AA5-B9F6-EE2824400E3E}" type="pres">
      <dgm:prSet presAssocID="{1B9E1862-CA9A-4432-897D-9E9514FFD07F}" presName="dstNode" presStyleLbl="node1" presStyleIdx="0" presStyleCnt="6"/>
      <dgm:spPr/>
    </dgm:pt>
    <dgm:pt modelId="{DD88B98B-307F-4B05-9E64-B32917C2E4DD}" type="pres">
      <dgm:prSet presAssocID="{571FA7DB-5D98-407D-BBF0-488A99188719}" presName="text_1" presStyleLbl="node1" presStyleIdx="0" presStyleCnt="6">
        <dgm:presLayoutVars>
          <dgm:bulletEnabled val="1"/>
        </dgm:presLayoutVars>
      </dgm:prSet>
      <dgm:spPr/>
    </dgm:pt>
    <dgm:pt modelId="{F558086C-93D4-4970-B444-590108033E29}" type="pres">
      <dgm:prSet presAssocID="{571FA7DB-5D98-407D-BBF0-488A99188719}" presName="accent_1" presStyleCnt="0"/>
      <dgm:spPr/>
    </dgm:pt>
    <dgm:pt modelId="{0CD6171C-3A00-4603-9D29-1D7781F259FE}" type="pres">
      <dgm:prSet presAssocID="{571FA7DB-5D98-407D-BBF0-488A99188719}" presName="accentRepeatNode" presStyleLbl="solidFgAcc1" presStyleIdx="0" presStyleCnt="6"/>
      <dgm:spPr>
        <a:solidFill>
          <a:schemeClr val="accent5">
            <a:lumMod val="60000"/>
            <a:lumOff val="40000"/>
          </a:schemeClr>
        </a:solidFill>
      </dgm:spPr>
    </dgm:pt>
    <dgm:pt modelId="{A1AE073E-769D-482B-81DD-2019F1716481}" type="pres">
      <dgm:prSet presAssocID="{0F27E6C9-9F56-4EF3-9672-A3BFE4E6C1BC}" presName="text_2" presStyleLbl="node1" presStyleIdx="1" presStyleCnt="6">
        <dgm:presLayoutVars>
          <dgm:bulletEnabled val="1"/>
        </dgm:presLayoutVars>
      </dgm:prSet>
      <dgm:spPr/>
    </dgm:pt>
    <dgm:pt modelId="{9108CE9A-050B-4F4E-8935-700F438CA321}" type="pres">
      <dgm:prSet presAssocID="{0F27E6C9-9F56-4EF3-9672-A3BFE4E6C1BC}" presName="accent_2" presStyleCnt="0"/>
      <dgm:spPr/>
    </dgm:pt>
    <dgm:pt modelId="{9B86C51D-62C4-4347-9CD7-A4B61DA411E3}" type="pres">
      <dgm:prSet presAssocID="{0F27E6C9-9F56-4EF3-9672-A3BFE4E6C1BC}" presName="accentRepeatNode" presStyleLbl="solidFgAcc1" presStyleIdx="1" presStyleCnt="6"/>
      <dgm:spPr>
        <a:solidFill>
          <a:schemeClr val="accent5">
            <a:lumMod val="60000"/>
            <a:lumOff val="40000"/>
          </a:schemeClr>
        </a:solidFill>
      </dgm:spPr>
    </dgm:pt>
    <dgm:pt modelId="{507E075D-8C8B-4DC9-86D5-DDBE1B093DD8}" type="pres">
      <dgm:prSet presAssocID="{681244E5-4343-4A0F-9427-76366A762D7B}" presName="text_3" presStyleLbl="node1" presStyleIdx="2" presStyleCnt="6">
        <dgm:presLayoutVars>
          <dgm:bulletEnabled val="1"/>
        </dgm:presLayoutVars>
      </dgm:prSet>
      <dgm:spPr/>
    </dgm:pt>
    <dgm:pt modelId="{AA3AEFDF-65EB-4EC1-9E76-10D8B845AB2E}" type="pres">
      <dgm:prSet presAssocID="{681244E5-4343-4A0F-9427-76366A762D7B}" presName="accent_3" presStyleCnt="0"/>
      <dgm:spPr/>
    </dgm:pt>
    <dgm:pt modelId="{1EF135E9-9513-422E-8A8E-1BC542BB8E35}" type="pres">
      <dgm:prSet presAssocID="{681244E5-4343-4A0F-9427-76366A762D7B}" presName="accentRepeatNode" presStyleLbl="solidFgAcc1" presStyleIdx="2" presStyleCnt="6"/>
      <dgm:spPr>
        <a:solidFill>
          <a:schemeClr val="accent5">
            <a:lumMod val="60000"/>
            <a:lumOff val="40000"/>
          </a:schemeClr>
        </a:solidFill>
      </dgm:spPr>
    </dgm:pt>
    <dgm:pt modelId="{10BFEDED-5CD6-41FA-97DC-5E8F8DC56E49}" type="pres">
      <dgm:prSet presAssocID="{091792E8-384B-4587-8592-45A6E44F810D}" presName="text_4" presStyleLbl="node1" presStyleIdx="3" presStyleCnt="6">
        <dgm:presLayoutVars>
          <dgm:bulletEnabled val="1"/>
        </dgm:presLayoutVars>
      </dgm:prSet>
      <dgm:spPr/>
    </dgm:pt>
    <dgm:pt modelId="{AB518976-DF36-4453-8F6D-9BEC1268C5BD}" type="pres">
      <dgm:prSet presAssocID="{091792E8-384B-4587-8592-45A6E44F810D}" presName="accent_4" presStyleCnt="0"/>
      <dgm:spPr/>
    </dgm:pt>
    <dgm:pt modelId="{56B93907-4022-4148-B818-2138D0360F90}" type="pres">
      <dgm:prSet presAssocID="{091792E8-384B-4587-8592-45A6E44F810D}" presName="accentRepeatNode" presStyleLbl="solidFgAcc1" presStyleIdx="3" presStyleCnt="6"/>
      <dgm:spPr>
        <a:solidFill>
          <a:srgbClr val="00B0F0"/>
        </a:solidFill>
      </dgm:spPr>
    </dgm:pt>
    <dgm:pt modelId="{B7DA7B8E-6993-4F9D-A1A4-C4FC6603691E}" type="pres">
      <dgm:prSet presAssocID="{0D245E21-3482-4E0A-BF9C-0E05326B2CA9}" presName="text_5" presStyleLbl="node1" presStyleIdx="4" presStyleCnt="6">
        <dgm:presLayoutVars>
          <dgm:bulletEnabled val="1"/>
        </dgm:presLayoutVars>
      </dgm:prSet>
      <dgm:spPr/>
    </dgm:pt>
    <dgm:pt modelId="{BB2BAF94-ECB0-4F14-940D-1A1D5F892F9B}" type="pres">
      <dgm:prSet presAssocID="{0D245E21-3482-4E0A-BF9C-0E05326B2CA9}" presName="accent_5" presStyleCnt="0"/>
      <dgm:spPr/>
    </dgm:pt>
    <dgm:pt modelId="{21E8BE57-B488-480F-93A3-C21EB99ED887}" type="pres">
      <dgm:prSet presAssocID="{0D245E21-3482-4E0A-BF9C-0E05326B2CA9}" presName="accentRepeatNode" presStyleLbl="solidFgAcc1" presStyleIdx="4" presStyleCnt="6"/>
      <dgm:spPr>
        <a:solidFill>
          <a:srgbClr val="00B0F0"/>
        </a:solidFill>
      </dgm:spPr>
    </dgm:pt>
    <dgm:pt modelId="{C2378806-9AC4-425D-889B-C23F4FDFF6B9}" type="pres">
      <dgm:prSet presAssocID="{C1F23980-0E22-48B1-B351-5E12558D5E32}" presName="text_6" presStyleLbl="node1" presStyleIdx="5" presStyleCnt="6">
        <dgm:presLayoutVars>
          <dgm:bulletEnabled val="1"/>
        </dgm:presLayoutVars>
      </dgm:prSet>
      <dgm:spPr/>
    </dgm:pt>
    <dgm:pt modelId="{0D90DB54-0B3B-4655-992D-8D30B8504C46}" type="pres">
      <dgm:prSet presAssocID="{C1F23980-0E22-48B1-B351-5E12558D5E32}" presName="accent_6" presStyleCnt="0"/>
      <dgm:spPr/>
    </dgm:pt>
    <dgm:pt modelId="{FDB3141A-F584-4096-A6D9-C76ED35CEB09}" type="pres">
      <dgm:prSet presAssocID="{C1F23980-0E22-48B1-B351-5E12558D5E32}" presName="accentRepeatNode" presStyleLbl="solidFgAcc1" presStyleIdx="5" presStyleCnt="6"/>
      <dgm:spPr>
        <a:solidFill>
          <a:srgbClr val="00B0F0"/>
        </a:solidFill>
      </dgm:spPr>
    </dgm:pt>
  </dgm:ptLst>
  <dgm:cxnLst>
    <dgm:cxn modelId="{29E5900D-193F-4A20-A66A-781340246582}" type="presOf" srcId="{946A3003-B0F6-4C2F-B41D-3EB8F683D2D9}" destId="{249EF8F6-5283-4F35-AFA8-78E79669C55E}" srcOrd="0" destOrd="0" presId="urn:microsoft.com/office/officeart/2008/layout/VerticalCurvedList"/>
    <dgm:cxn modelId="{68311821-B165-4451-A519-ECC5F615D99C}" srcId="{1B9E1862-CA9A-4432-897D-9E9514FFD07F}" destId="{C1F23980-0E22-48B1-B351-5E12558D5E32}" srcOrd="5" destOrd="0" parTransId="{8A8339DE-DB24-44FB-AD4F-AD3CDD3B80E2}" sibTransId="{5D714B5F-2EEA-4CFE-AF8A-972EFD3B12E3}"/>
    <dgm:cxn modelId="{1DF2C629-3B2D-4043-9CCA-8B151CCC5C38}" type="presOf" srcId="{091792E8-384B-4587-8592-45A6E44F810D}" destId="{10BFEDED-5CD6-41FA-97DC-5E8F8DC56E49}" srcOrd="0" destOrd="0" presId="urn:microsoft.com/office/officeart/2008/layout/VerticalCurvedList"/>
    <dgm:cxn modelId="{4D770436-DE11-4285-BF7C-9260C64063D7}" type="presOf" srcId="{681244E5-4343-4A0F-9427-76366A762D7B}" destId="{507E075D-8C8B-4DC9-86D5-DDBE1B093DD8}" srcOrd="0" destOrd="0" presId="urn:microsoft.com/office/officeart/2008/layout/VerticalCurvedList"/>
    <dgm:cxn modelId="{BDBA1036-F424-45A8-849C-957E3F254EA7}" type="presOf" srcId="{0D245E21-3482-4E0A-BF9C-0E05326B2CA9}" destId="{B7DA7B8E-6993-4F9D-A1A4-C4FC6603691E}" srcOrd="0" destOrd="0" presId="urn:microsoft.com/office/officeart/2008/layout/VerticalCurvedList"/>
    <dgm:cxn modelId="{28021564-1035-485E-9983-029633BF8BB0}" srcId="{1B9E1862-CA9A-4432-897D-9E9514FFD07F}" destId="{681244E5-4343-4A0F-9427-76366A762D7B}" srcOrd="2" destOrd="0" parTransId="{25E77342-18D3-4FC3-804F-27D5269B6904}" sibTransId="{8F3C322F-5609-4E72-A3B9-D65CA6F0CC9F}"/>
    <dgm:cxn modelId="{5EEBD445-1E86-46F6-86B5-1737D1FB31A0}" type="presOf" srcId="{571FA7DB-5D98-407D-BBF0-488A99188719}" destId="{DD88B98B-307F-4B05-9E64-B32917C2E4DD}" srcOrd="0" destOrd="0" presId="urn:microsoft.com/office/officeart/2008/layout/VerticalCurvedList"/>
    <dgm:cxn modelId="{05C64F49-49F4-43E1-9EB4-22F92C4652D0}" type="presOf" srcId="{C1F23980-0E22-48B1-B351-5E12558D5E32}" destId="{C2378806-9AC4-425D-889B-C23F4FDFF6B9}" srcOrd="0" destOrd="0" presId="urn:microsoft.com/office/officeart/2008/layout/VerticalCurvedList"/>
    <dgm:cxn modelId="{3603A183-1818-4D43-B910-CE53644BE090}" type="presOf" srcId="{1B9E1862-CA9A-4432-897D-9E9514FFD07F}" destId="{940DC354-2A28-48DD-B275-7CE94FC65351}" srcOrd="0" destOrd="0" presId="urn:microsoft.com/office/officeart/2008/layout/VerticalCurvedList"/>
    <dgm:cxn modelId="{76266097-60CF-49DF-BA9C-F2708C87358D}" srcId="{1B9E1862-CA9A-4432-897D-9E9514FFD07F}" destId="{571FA7DB-5D98-407D-BBF0-488A99188719}" srcOrd="0" destOrd="0" parTransId="{DDAC5634-5995-437E-BD90-BE16B1ADD8AF}" sibTransId="{946A3003-B0F6-4C2F-B41D-3EB8F683D2D9}"/>
    <dgm:cxn modelId="{4B777BA8-2BCB-4ADC-8AB4-4AD075BFFBC1}" type="presOf" srcId="{0F27E6C9-9F56-4EF3-9672-A3BFE4E6C1BC}" destId="{A1AE073E-769D-482B-81DD-2019F1716481}" srcOrd="0" destOrd="0" presId="urn:microsoft.com/office/officeart/2008/layout/VerticalCurvedList"/>
    <dgm:cxn modelId="{56856AB1-036D-4891-B830-DA68CEC213A8}" srcId="{1B9E1862-CA9A-4432-897D-9E9514FFD07F}" destId="{0F27E6C9-9F56-4EF3-9672-A3BFE4E6C1BC}" srcOrd="1" destOrd="0" parTransId="{11A06029-F1B1-4C13-8524-30E3C9A122F0}" sibTransId="{186B401D-C24A-4061-9A3A-CA8EF4B6EB10}"/>
    <dgm:cxn modelId="{19A80FC5-5B0B-466E-B01C-D29D18C72398}" srcId="{1B9E1862-CA9A-4432-897D-9E9514FFD07F}" destId="{091792E8-384B-4587-8592-45A6E44F810D}" srcOrd="3" destOrd="0" parTransId="{EF004795-836D-4131-9045-EB4BB6B97EF5}" sibTransId="{3330F7E3-03FD-430F-87FC-EF25BD2F8FDD}"/>
    <dgm:cxn modelId="{57BB1EDF-75B7-4EF2-B1FF-0762CEABA815}" srcId="{1B9E1862-CA9A-4432-897D-9E9514FFD07F}" destId="{0D245E21-3482-4E0A-BF9C-0E05326B2CA9}" srcOrd="4" destOrd="0" parTransId="{BE7FAA4F-F04D-465E-8D7D-33F47B92C207}" sibTransId="{7B373BD4-D1C8-49CC-9464-E5A24F13BBD8}"/>
    <dgm:cxn modelId="{917DBECC-2F11-47D1-8557-7702EE0BA832}" type="presParOf" srcId="{940DC354-2A28-48DD-B275-7CE94FC65351}" destId="{53B51FD7-C382-4315-9D57-79BCEC644948}" srcOrd="0" destOrd="0" presId="urn:microsoft.com/office/officeart/2008/layout/VerticalCurvedList"/>
    <dgm:cxn modelId="{67904046-27BA-48A1-BF66-9765979CC487}" type="presParOf" srcId="{53B51FD7-C382-4315-9D57-79BCEC644948}" destId="{8A153FCA-DF57-4807-BDF3-D492082423E2}" srcOrd="0" destOrd="0" presId="urn:microsoft.com/office/officeart/2008/layout/VerticalCurvedList"/>
    <dgm:cxn modelId="{C4D8270B-158D-4E68-A179-50951AC1AC38}" type="presParOf" srcId="{8A153FCA-DF57-4807-BDF3-D492082423E2}" destId="{C6B409EF-712A-4536-88FB-58E7EA598525}" srcOrd="0" destOrd="0" presId="urn:microsoft.com/office/officeart/2008/layout/VerticalCurvedList"/>
    <dgm:cxn modelId="{7E383FEE-FAE4-48DB-8A47-1B7A5F392971}" type="presParOf" srcId="{8A153FCA-DF57-4807-BDF3-D492082423E2}" destId="{249EF8F6-5283-4F35-AFA8-78E79669C55E}" srcOrd="1" destOrd="0" presId="urn:microsoft.com/office/officeart/2008/layout/VerticalCurvedList"/>
    <dgm:cxn modelId="{232439F8-0D0B-4804-AAB7-96515C3D6556}" type="presParOf" srcId="{8A153FCA-DF57-4807-BDF3-D492082423E2}" destId="{3199C220-87CA-45D4-912A-7104B7884415}" srcOrd="2" destOrd="0" presId="urn:microsoft.com/office/officeart/2008/layout/VerticalCurvedList"/>
    <dgm:cxn modelId="{5C1D03F5-5957-4758-9287-043C58508F78}" type="presParOf" srcId="{8A153FCA-DF57-4807-BDF3-D492082423E2}" destId="{7FF1488C-39DA-4AA5-B9F6-EE2824400E3E}" srcOrd="3" destOrd="0" presId="urn:microsoft.com/office/officeart/2008/layout/VerticalCurvedList"/>
    <dgm:cxn modelId="{80ED2E3A-7F89-4813-932C-F69D7B0A821F}" type="presParOf" srcId="{53B51FD7-C382-4315-9D57-79BCEC644948}" destId="{DD88B98B-307F-4B05-9E64-B32917C2E4DD}" srcOrd="1" destOrd="0" presId="urn:microsoft.com/office/officeart/2008/layout/VerticalCurvedList"/>
    <dgm:cxn modelId="{F2A7B6EF-C1A1-45D2-8CEF-B99233014D85}" type="presParOf" srcId="{53B51FD7-C382-4315-9D57-79BCEC644948}" destId="{F558086C-93D4-4970-B444-590108033E29}" srcOrd="2" destOrd="0" presId="urn:microsoft.com/office/officeart/2008/layout/VerticalCurvedList"/>
    <dgm:cxn modelId="{92F6676A-CF6E-4661-BD1D-8476754CEAF5}" type="presParOf" srcId="{F558086C-93D4-4970-B444-590108033E29}" destId="{0CD6171C-3A00-4603-9D29-1D7781F259FE}" srcOrd="0" destOrd="0" presId="urn:microsoft.com/office/officeart/2008/layout/VerticalCurvedList"/>
    <dgm:cxn modelId="{5DF4C9D8-AE69-47D2-979F-72919A94F4A4}" type="presParOf" srcId="{53B51FD7-C382-4315-9D57-79BCEC644948}" destId="{A1AE073E-769D-482B-81DD-2019F1716481}" srcOrd="3" destOrd="0" presId="urn:microsoft.com/office/officeart/2008/layout/VerticalCurvedList"/>
    <dgm:cxn modelId="{03096578-F16F-4D21-981B-8644805248EF}" type="presParOf" srcId="{53B51FD7-C382-4315-9D57-79BCEC644948}" destId="{9108CE9A-050B-4F4E-8935-700F438CA321}" srcOrd="4" destOrd="0" presId="urn:microsoft.com/office/officeart/2008/layout/VerticalCurvedList"/>
    <dgm:cxn modelId="{A149CA1F-8C13-43F8-B4F6-6245EB90E1DD}" type="presParOf" srcId="{9108CE9A-050B-4F4E-8935-700F438CA321}" destId="{9B86C51D-62C4-4347-9CD7-A4B61DA411E3}" srcOrd="0" destOrd="0" presId="urn:microsoft.com/office/officeart/2008/layout/VerticalCurvedList"/>
    <dgm:cxn modelId="{C5AC9CC5-6CDD-41A8-B9F0-ACF32536F946}" type="presParOf" srcId="{53B51FD7-C382-4315-9D57-79BCEC644948}" destId="{507E075D-8C8B-4DC9-86D5-DDBE1B093DD8}" srcOrd="5" destOrd="0" presId="urn:microsoft.com/office/officeart/2008/layout/VerticalCurvedList"/>
    <dgm:cxn modelId="{EA3538A8-0445-45D0-93F7-25E4B6C26214}" type="presParOf" srcId="{53B51FD7-C382-4315-9D57-79BCEC644948}" destId="{AA3AEFDF-65EB-4EC1-9E76-10D8B845AB2E}" srcOrd="6" destOrd="0" presId="urn:microsoft.com/office/officeart/2008/layout/VerticalCurvedList"/>
    <dgm:cxn modelId="{30A56E90-AEDA-445A-982A-B0C7E54B5F3B}" type="presParOf" srcId="{AA3AEFDF-65EB-4EC1-9E76-10D8B845AB2E}" destId="{1EF135E9-9513-422E-8A8E-1BC542BB8E35}" srcOrd="0" destOrd="0" presId="urn:microsoft.com/office/officeart/2008/layout/VerticalCurvedList"/>
    <dgm:cxn modelId="{02FF8F5D-ECA4-422B-A6A9-BE4B773A9631}" type="presParOf" srcId="{53B51FD7-C382-4315-9D57-79BCEC644948}" destId="{10BFEDED-5CD6-41FA-97DC-5E8F8DC56E49}" srcOrd="7" destOrd="0" presId="urn:microsoft.com/office/officeart/2008/layout/VerticalCurvedList"/>
    <dgm:cxn modelId="{AEAA3962-A709-473D-A2C7-517AE4BCC701}" type="presParOf" srcId="{53B51FD7-C382-4315-9D57-79BCEC644948}" destId="{AB518976-DF36-4453-8F6D-9BEC1268C5BD}" srcOrd="8" destOrd="0" presId="urn:microsoft.com/office/officeart/2008/layout/VerticalCurvedList"/>
    <dgm:cxn modelId="{0FB4DAC8-1613-4F09-9193-8D4DEFD802C2}" type="presParOf" srcId="{AB518976-DF36-4453-8F6D-9BEC1268C5BD}" destId="{56B93907-4022-4148-B818-2138D0360F90}" srcOrd="0" destOrd="0" presId="urn:microsoft.com/office/officeart/2008/layout/VerticalCurvedList"/>
    <dgm:cxn modelId="{DB30B8F2-5DC4-4DE6-8E5B-9A1B1726B7DE}" type="presParOf" srcId="{53B51FD7-C382-4315-9D57-79BCEC644948}" destId="{B7DA7B8E-6993-4F9D-A1A4-C4FC6603691E}" srcOrd="9" destOrd="0" presId="urn:microsoft.com/office/officeart/2008/layout/VerticalCurvedList"/>
    <dgm:cxn modelId="{2BF4CF57-7D18-496A-BE2A-B34036F07D0B}" type="presParOf" srcId="{53B51FD7-C382-4315-9D57-79BCEC644948}" destId="{BB2BAF94-ECB0-4F14-940D-1A1D5F892F9B}" srcOrd="10" destOrd="0" presId="urn:microsoft.com/office/officeart/2008/layout/VerticalCurvedList"/>
    <dgm:cxn modelId="{E30C6E28-9D6A-4034-96DC-3F36EBD30773}" type="presParOf" srcId="{BB2BAF94-ECB0-4F14-940D-1A1D5F892F9B}" destId="{21E8BE57-B488-480F-93A3-C21EB99ED887}" srcOrd="0" destOrd="0" presId="urn:microsoft.com/office/officeart/2008/layout/VerticalCurvedList"/>
    <dgm:cxn modelId="{1DA90ECC-77DF-4475-8948-CF5BEB22B92D}" type="presParOf" srcId="{53B51FD7-C382-4315-9D57-79BCEC644948}" destId="{C2378806-9AC4-425D-889B-C23F4FDFF6B9}" srcOrd="11" destOrd="0" presId="urn:microsoft.com/office/officeart/2008/layout/VerticalCurvedList"/>
    <dgm:cxn modelId="{DA4C8A28-3661-4B72-A34C-AF585C9DA919}" type="presParOf" srcId="{53B51FD7-C382-4315-9D57-79BCEC644948}" destId="{0D90DB54-0B3B-4655-992D-8D30B8504C46}" srcOrd="12" destOrd="0" presId="urn:microsoft.com/office/officeart/2008/layout/VerticalCurvedList"/>
    <dgm:cxn modelId="{C79C68DA-C713-42D1-8932-7D7631653D9E}" type="presParOf" srcId="{0D90DB54-0B3B-4655-992D-8D30B8504C46}" destId="{FDB3141A-F584-4096-A6D9-C76ED35CEB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9E1862-CA9A-4432-897D-9E9514FFD07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1792E8-384B-4587-8592-45A6E44F810D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fa-IR" sz="6600" dirty="0">
              <a:solidFill>
                <a:schemeClr val="bg1"/>
              </a:solidFill>
              <a:cs typeface="B Nazanin" panose="00000400000000000000" pitchFamily="2" charset="-78"/>
            </a:rPr>
            <a:t>948/4</a:t>
          </a:r>
          <a:endParaRPr lang="en-US" sz="6600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EF004795-836D-4131-9045-EB4BB6B97EF5}" type="parTrans" cxnId="{19A80FC5-5B0B-466E-B01C-D29D18C72398}">
      <dgm:prSet/>
      <dgm:spPr/>
      <dgm:t>
        <a:bodyPr/>
        <a:lstStyle/>
        <a:p>
          <a:endParaRPr lang="en-US"/>
        </a:p>
      </dgm:t>
    </dgm:pt>
    <dgm:pt modelId="{3330F7E3-03FD-430F-87FC-EF25BD2F8FDD}" type="sibTrans" cxnId="{19A80FC5-5B0B-466E-B01C-D29D18C72398}">
      <dgm:prSet/>
      <dgm:spPr/>
      <dgm:t>
        <a:bodyPr/>
        <a:lstStyle/>
        <a:p>
          <a:endParaRPr lang="en-US"/>
        </a:p>
      </dgm:t>
    </dgm:pt>
    <dgm:pt modelId="{571FA7DB-5D98-407D-BBF0-488A99188719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fa-IR" sz="6600" dirty="0">
              <a:solidFill>
                <a:schemeClr val="bg1"/>
              </a:solidFill>
              <a:cs typeface="B Nazanin" panose="00000400000000000000" pitchFamily="2" charset="-78"/>
            </a:rPr>
            <a:t>1632/6</a:t>
          </a:r>
          <a:endParaRPr lang="en-US" sz="6600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DDAC5634-5995-437E-BD90-BE16B1ADD8AF}" type="parTrans" cxnId="{76266097-60CF-49DF-BA9C-F2708C87358D}">
      <dgm:prSet/>
      <dgm:spPr/>
      <dgm:t>
        <a:bodyPr/>
        <a:lstStyle/>
        <a:p>
          <a:endParaRPr lang="en-US"/>
        </a:p>
      </dgm:t>
    </dgm:pt>
    <dgm:pt modelId="{946A3003-B0F6-4C2F-B41D-3EB8F683D2D9}" type="sibTrans" cxnId="{76266097-60CF-49DF-BA9C-F2708C87358D}">
      <dgm:prSet/>
      <dgm:spPr/>
      <dgm:t>
        <a:bodyPr/>
        <a:lstStyle/>
        <a:p>
          <a:endParaRPr lang="en-US"/>
        </a:p>
      </dgm:t>
    </dgm:pt>
    <dgm:pt modelId="{940DC354-2A28-48DD-B275-7CE94FC65351}" type="pres">
      <dgm:prSet presAssocID="{1B9E1862-CA9A-4432-897D-9E9514FFD07F}" presName="Name0" presStyleCnt="0">
        <dgm:presLayoutVars>
          <dgm:chMax val="7"/>
          <dgm:chPref val="7"/>
          <dgm:dir/>
        </dgm:presLayoutVars>
      </dgm:prSet>
      <dgm:spPr/>
    </dgm:pt>
    <dgm:pt modelId="{53B51FD7-C382-4315-9D57-79BCEC644948}" type="pres">
      <dgm:prSet presAssocID="{1B9E1862-CA9A-4432-897D-9E9514FFD07F}" presName="Name1" presStyleCnt="0"/>
      <dgm:spPr/>
    </dgm:pt>
    <dgm:pt modelId="{8A153FCA-DF57-4807-BDF3-D492082423E2}" type="pres">
      <dgm:prSet presAssocID="{1B9E1862-CA9A-4432-897D-9E9514FFD07F}" presName="cycle" presStyleCnt="0"/>
      <dgm:spPr/>
    </dgm:pt>
    <dgm:pt modelId="{C6B409EF-712A-4536-88FB-58E7EA598525}" type="pres">
      <dgm:prSet presAssocID="{1B9E1862-CA9A-4432-897D-9E9514FFD07F}" presName="srcNode" presStyleLbl="node1" presStyleIdx="0" presStyleCnt="2"/>
      <dgm:spPr/>
    </dgm:pt>
    <dgm:pt modelId="{249EF8F6-5283-4F35-AFA8-78E79669C55E}" type="pres">
      <dgm:prSet presAssocID="{1B9E1862-CA9A-4432-897D-9E9514FFD07F}" presName="conn" presStyleLbl="parChTrans1D2" presStyleIdx="0" presStyleCnt="1"/>
      <dgm:spPr/>
    </dgm:pt>
    <dgm:pt modelId="{3199C220-87CA-45D4-912A-7104B7884415}" type="pres">
      <dgm:prSet presAssocID="{1B9E1862-CA9A-4432-897D-9E9514FFD07F}" presName="extraNode" presStyleLbl="node1" presStyleIdx="0" presStyleCnt="2"/>
      <dgm:spPr/>
    </dgm:pt>
    <dgm:pt modelId="{7FF1488C-39DA-4AA5-B9F6-EE2824400E3E}" type="pres">
      <dgm:prSet presAssocID="{1B9E1862-CA9A-4432-897D-9E9514FFD07F}" presName="dstNode" presStyleLbl="node1" presStyleIdx="0" presStyleCnt="2"/>
      <dgm:spPr/>
    </dgm:pt>
    <dgm:pt modelId="{DD88B98B-307F-4B05-9E64-B32917C2E4DD}" type="pres">
      <dgm:prSet presAssocID="{571FA7DB-5D98-407D-BBF0-488A99188719}" presName="text_1" presStyleLbl="node1" presStyleIdx="0" presStyleCnt="2">
        <dgm:presLayoutVars>
          <dgm:bulletEnabled val="1"/>
        </dgm:presLayoutVars>
      </dgm:prSet>
      <dgm:spPr/>
    </dgm:pt>
    <dgm:pt modelId="{F558086C-93D4-4970-B444-590108033E29}" type="pres">
      <dgm:prSet presAssocID="{571FA7DB-5D98-407D-BBF0-488A99188719}" presName="accent_1" presStyleCnt="0"/>
      <dgm:spPr/>
    </dgm:pt>
    <dgm:pt modelId="{0CD6171C-3A00-4603-9D29-1D7781F259FE}" type="pres">
      <dgm:prSet presAssocID="{571FA7DB-5D98-407D-BBF0-488A99188719}" presName="accentRepeatNode" presStyleLbl="solidFgAcc1" presStyleIdx="0" presStyleCnt="2"/>
      <dgm:spPr>
        <a:solidFill>
          <a:srgbClr val="FFFF00"/>
        </a:solidFill>
      </dgm:spPr>
    </dgm:pt>
    <dgm:pt modelId="{774865D7-4C33-4B47-B401-E535A3DB39BE}" type="pres">
      <dgm:prSet presAssocID="{091792E8-384B-4587-8592-45A6E44F810D}" presName="text_2" presStyleLbl="node1" presStyleIdx="1" presStyleCnt="2">
        <dgm:presLayoutVars>
          <dgm:bulletEnabled val="1"/>
        </dgm:presLayoutVars>
      </dgm:prSet>
      <dgm:spPr/>
    </dgm:pt>
    <dgm:pt modelId="{3494E2BB-597F-4286-A48D-F3F6B7404028}" type="pres">
      <dgm:prSet presAssocID="{091792E8-384B-4587-8592-45A6E44F810D}" presName="accent_2" presStyleCnt="0"/>
      <dgm:spPr/>
    </dgm:pt>
    <dgm:pt modelId="{56B93907-4022-4148-B818-2138D0360F90}" type="pres">
      <dgm:prSet presAssocID="{091792E8-384B-4587-8592-45A6E44F810D}" presName="accentRepeatNode" presStyleLbl="solidFgAcc1" presStyleIdx="1" presStyleCnt="2"/>
      <dgm:spPr>
        <a:solidFill>
          <a:schemeClr val="accent5">
            <a:lumMod val="40000"/>
            <a:lumOff val="60000"/>
          </a:schemeClr>
        </a:solidFill>
      </dgm:spPr>
    </dgm:pt>
  </dgm:ptLst>
  <dgm:cxnLst>
    <dgm:cxn modelId="{29E5900D-193F-4A20-A66A-781340246582}" type="presOf" srcId="{946A3003-B0F6-4C2F-B41D-3EB8F683D2D9}" destId="{249EF8F6-5283-4F35-AFA8-78E79669C55E}" srcOrd="0" destOrd="0" presId="urn:microsoft.com/office/officeart/2008/layout/VerticalCurvedList"/>
    <dgm:cxn modelId="{5EEBD445-1E86-46F6-86B5-1737D1FB31A0}" type="presOf" srcId="{571FA7DB-5D98-407D-BBF0-488A99188719}" destId="{DD88B98B-307F-4B05-9E64-B32917C2E4DD}" srcOrd="0" destOrd="0" presId="urn:microsoft.com/office/officeart/2008/layout/VerticalCurvedList"/>
    <dgm:cxn modelId="{22F0B773-5C0C-4180-BB2D-9CC2D4909B99}" type="presOf" srcId="{091792E8-384B-4587-8592-45A6E44F810D}" destId="{774865D7-4C33-4B47-B401-E535A3DB39BE}" srcOrd="0" destOrd="0" presId="urn:microsoft.com/office/officeart/2008/layout/VerticalCurvedList"/>
    <dgm:cxn modelId="{3603A183-1818-4D43-B910-CE53644BE090}" type="presOf" srcId="{1B9E1862-CA9A-4432-897D-9E9514FFD07F}" destId="{940DC354-2A28-48DD-B275-7CE94FC65351}" srcOrd="0" destOrd="0" presId="urn:microsoft.com/office/officeart/2008/layout/VerticalCurvedList"/>
    <dgm:cxn modelId="{76266097-60CF-49DF-BA9C-F2708C87358D}" srcId="{1B9E1862-CA9A-4432-897D-9E9514FFD07F}" destId="{571FA7DB-5D98-407D-BBF0-488A99188719}" srcOrd="0" destOrd="0" parTransId="{DDAC5634-5995-437E-BD90-BE16B1ADD8AF}" sibTransId="{946A3003-B0F6-4C2F-B41D-3EB8F683D2D9}"/>
    <dgm:cxn modelId="{19A80FC5-5B0B-466E-B01C-D29D18C72398}" srcId="{1B9E1862-CA9A-4432-897D-9E9514FFD07F}" destId="{091792E8-384B-4587-8592-45A6E44F810D}" srcOrd="1" destOrd="0" parTransId="{EF004795-836D-4131-9045-EB4BB6B97EF5}" sibTransId="{3330F7E3-03FD-430F-87FC-EF25BD2F8FDD}"/>
    <dgm:cxn modelId="{917DBECC-2F11-47D1-8557-7702EE0BA832}" type="presParOf" srcId="{940DC354-2A28-48DD-B275-7CE94FC65351}" destId="{53B51FD7-C382-4315-9D57-79BCEC644948}" srcOrd="0" destOrd="0" presId="urn:microsoft.com/office/officeart/2008/layout/VerticalCurvedList"/>
    <dgm:cxn modelId="{67904046-27BA-48A1-BF66-9765979CC487}" type="presParOf" srcId="{53B51FD7-C382-4315-9D57-79BCEC644948}" destId="{8A153FCA-DF57-4807-BDF3-D492082423E2}" srcOrd="0" destOrd="0" presId="urn:microsoft.com/office/officeart/2008/layout/VerticalCurvedList"/>
    <dgm:cxn modelId="{C4D8270B-158D-4E68-A179-50951AC1AC38}" type="presParOf" srcId="{8A153FCA-DF57-4807-BDF3-D492082423E2}" destId="{C6B409EF-712A-4536-88FB-58E7EA598525}" srcOrd="0" destOrd="0" presId="urn:microsoft.com/office/officeart/2008/layout/VerticalCurvedList"/>
    <dgm:cxn modelId="{7E383FEE-FAE4-48DB-8A47-1B7A5F392971}" type="presParOf" srcId="{8A153FCA-DF57-4807-BDF3-D492082423E2}" destId="{249EF8F6-5283-4F35-AFA8-78E79669C55E}" srcOrd="1" destOrd="0" presId="urn:microsoft.com/office/officeart/2008/layout/VerticalCurvedList"/>
    <dgm:cxn modelId="{232439F8-0D0B-4804-AAB7-96515C3D6556}" type="presParOf" srcId="{8A153FCA-DF57-4807-BDF3-D492082423E2}" destId="{3199C220-87CA-45D4-912A-7104B7884415}" srcOrd="2" destOrd="0" presId="urn:microsoft.com/office/officeart/2008/layout/VerticalCurvedList"/>
    <dgm:cxn modelId="{5C1D03F5-5957-4758-9287-043C58508F78}" type="presParOf" srcId="{8A153FCA-DF57-4807-BDF3-D492082423E2}" destId="{7FF1488C-39DA-4AA5-B9F6-EE2824400E3E}" srcOrd="3" destOrd="0" presId="urn:microsoft.com/office/officeart/2008/layout/VerticalCurvedList"/>
    <dgm:cxn modelId="{80ED2E3A-7F89-4813-932C-F69D7B0A821F}" type="presParOf" srcId="{53B51FD7-C382-4315-9D57-79BCEC644948}" destId="{DD88B98B-307F-4B05-9E64-B32917C2E4DD}" srcOrd="1" destOrd="0" presId="urn:microsoft.com/office/officeart/2008/layout/VerticalCurvedList"/>
    <dgm:cxn modelId="{F2A7B6EF-C1A1-45D2-8CEF-B99233014D85}" type="presParOf" srcId="{53B51FD7-C382-4315-9D57-79BCEC644948}" destId="{F558086C-93D4-4970-B444-590108033E29}" srcOrd="2" destOrd="0" presId="urn:microsoft.com/office/officeart/2008/layout/VerticalCurvedList"/>
    <dgm:cxn modelId="{92F6676A-CF6E-4661-BD1D-8476754CEAF5}" type="presParOf" srcId="{F558086C-93D4-4970-B444-590108033E29}" destId="{0CD6171C-3A00-4603-9D29-1D7781F259FE}" srcOrd="0" destOrd="0" presId="urn:microsoft.com/office/officeart/2008/layout/VerticalCurvedList"/>
    <dgm:cxn modelId="{DD745DAE-580F-43CC-AE88-7CEE0C951141}" type="presParOf" srcId="{53B51FD7-C382-4315-9D57-79BCEC644948}" destId="{774865D7-4C33-4B47-B401-E535A3DB39BE}" srcOrd="3" destOrd="0" presId="urn:microsoft.com/office/officeart/2008/layout/VerticalCurvedList"/>
    <dgm:cxn modelId="{C13FBA77-9B82-4264-AAEF-A525A3585335}" type="presParOf" srcId="{53B51FD7-C382-4315-9D57-79BCEC644948}" destId="{3494E2BB-597F-4286-A48D-F3F6B7404028}" srcOrd="4" destOrd="0" presId="urn:microsoft.com/office/officeart/2008/layout/VerticalCurvedList"/>
    <dgm:cxn modelId="{FCE477EB-A11E-4F8F-A8D0-DF4FE06F89E1}" type="presParOf" srcId="{3494E2BB-597F-4286-A48D-F3F6B7404028}" destId="{56B93907-4022-4148-B818-2138D0360F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AAB54-D98C-4731-AE9D-3A948871315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67ECC0-2341-475F-9C0B-027BE097E68C}">
      <dgm:prSet phldrT="[Text]" custT="1"/>
      <dgm:spPr/>
      <dgm:t>
        <a:bodyPr/>
        <a:lstStyle/>
        <a:p>
          <a:pPr algn="l" rtl="1"/>
          <a:r>
            <a:rPr lang="fa-IR" sz="5000" dirty="0">
              <a:cs typeface="B Nazanin" panose="00000400000000000000" pitchFamily="2" charset="-78"/>
            </a:rPr>
            <a:t>سرانه</a:t>
          </a:r>
          <a:r>
            <a:rPr lang="en-US" sz="5000" dirty="0"/>
            <a:t> </a:t>
          </a:r>
          <a:r>
            <a:rPr lang="fa-IR" sz="5000" dirty="0"/>
            <a:t>    </a:t>
          </a:r>
          <a:r>
            <a:rPr lang="fa-IR" sz="1800" b="1" dirty="0">
              <a:cs typeface="B Nazanin" panose="00000400000000000000" pitchFamily="2" charset="-78"/>
            </a:rPr>
            <a:t>به قیمت جاری – هزار ریال</a:t>
          </a:r>
          <a:endParaRPr lang="en-US" sz="5000" b="1" dirty="0">
            <a:cs typeface="B Nazanin" panose="00000400000000000000" pitchFamily="2" charset="-78"/>
          </a:endParaRPr>
        </a:p>
      </dgm:t>
    </dgm:pt>
    <dgm:pt modelId="{9C179462-A605-4372-9877-69CBBB7F542E}" type="parTrans" cxnId="{32385FFD-1BB2-40FD-9A47-A0BFC8B48603}">
      <dgm:prSet/>
      <dgm:spPr/>
      <dgm:t>
        <a:bodyPr/>
        <a:lstStyle/>
        <a:p>
          <a:endParaRPr lang="en-US"/>
        </a:p>
      </dgm:t>
    </dgm:pt>
    <dgm:pt modelId="{33EAB2CF-AC00-419E-94E7-9172AB19F72C}" type="sibTrans" cxnId="{32385FFD-1BB2-40FD-9A47-A0BFC8B48603}">
      <dgm:prSet/>
      <dgm:spPr/>
      <dgm:t>
        <a:bodyPr/>
        <a:lstStyle/>
        <a:p>
          <a:endParaRPr lang="en-US"/>
        </a:p>
      </dgm:t>
    </dgm:pt>
    <dgm:pt modelId="{60A22BEE-337F-4A25-9EB9-71422111D926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 کشور :          652608</a:t>
          </a:r>
          <a:endParaRPr lang="en-US" dirty="0">
            <a:cs typeface="B Nazanin" panose="00000400000000000000" pitchFamily="2" charset="-78"/>
          </a:endParaRPr>
        </a:p>
      </dgm:t>
    </dgm:pt>
    <dgm:pt modelId="{8E95FE47-3072-48A2-AA5A-803AEE708149}" type="parTrans" cxnId="{86B6EEF6-8C6A-4B46-B5CE-31A8EA923D17}">
      <dgm:prSet/>
      <dgm:spPr/>
      <dgm:t>
        <a:bodyPr/>
        <a:lstStyle/>
        <a:p>
          <a:endParaRPr lang="en-US"/>
        </a:p>
      </dgm:t>
    </dgm:pt>
    <dgm:pt modelId="{93374B09-F1AC-44C7-A925-18D0C980DE00}" type="sibTrans" cxnId="{86B6EEF6-8C6A-4B46-B5CE-31A8EA923D17}">
      <dgm:prSet/>
      <dgm:spPr/>
      <dgm:t>
        <a:bodyPr/>
        <a:lstStyle/>
        <a:p>
          <a:endParaRPr lang="en-US"/>
        </a:p>
      </dgm:t>
    </dgm:pt>
    <dgm:pt modelId="{EDA3D77A-496C-4B38-AEBA-DF70809DE2E2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گلستان:        309076</a:t>
          </a:r>
          <a:endParaRPr lang="en-US" dirty="0">
            <a:cs typeface="B Nazanin" panose="00000400000000000000" pitchFamily="2" charset="-78"/>
          </a:endParaRPr>
        </a:p>
      </dgm:t>
    </dgm:pt>
    <dgm:pt modelId="{D4AA1350-32FE-4DF8-98F4-83824002628A}" type="parTrans" cxnId="{C01EF4AA-BACF-44B2-A281-3E4D63CCDA5B}">
      <dgm:prSet/>
      <dgm:spPr/>
      <dgm:t>
        <a:bodyPr/>
        <a:lstStyle/>
        <a:p>
          <a:endParaRPr lang="en-US"/>
        </a:p>
      </dgm:t>
    </dgm:pt>
    <dgm:pt modelId="{BF4FD3ED-5DF7-4CDF-86AD-3F47EC8A528D}" type="sibTrans" cxnId="{C01EF4AA-BACF-44B2-A281-3E4D63CCDA5B}">
      <dgm:prSet/>
      <dgm:spPr/>
      <dgm:t>
        <a:bodyPr/>
        <a:lstStyle/>
        <a:p>
          <a:endParaRPr lang="en-US"/>
        </a:p>
      </dgm:t>
    </dgm:pt>
    <dgm:pt modelId="{EB375A06-4066-4904-9645-B788C627F76E}">
      <dgm:prSet phldrT="[Text]"/>
      <dgm:spPr/>
      <dgm:t>
        <a:bodyPr/>
        <a:lstStyle/>
        <a:p>
          <a:pPr rtl="1"/>
          <a:r>
            <a:rPr lang="fa-IR" dirty="0">
              <a:cs typeface="B Nazanin" panose="00000400000000000000" pitchFamily="2" charset="-78"/>
            </a:rPr>
            <a:t>گلستان:    </a:t>
          </a:r>
          <a:r>
            <a:rPr lang="en-US" dirty="0">
              <a:cs typeface="B Nazanin" panose="00000400000000000000" pitchFamily="2" charset="-78"/>
            </a:rPr>
            <a:t>  </a:t>
          </a:r>
          <a:r>
            <a:rPr lang="fa-IR" dirty="0">
              <a:cs typeface="B Nazanin" panose="00000400000000000000" pitchFamily="2" charset="-78"/>
            </a:rPr>
            <a:t>     40527</a:t>
          </a:r>
          <a:endParaRPr lang="en-US" dirty="0"/>
        </a:p>
      </dgm:t>
    </dgm:pt>
    <dgm:pt modelId="{FB596AED-50BB-4A01-BC85-BC1ABC3F2126}" type="parTrans" cxnId="{478669B9-EC18-42FC-96B7-A5D6CEC3EB52}">
      <dgm:prSet/>
      <dgm:spPr/>
      <dgm:t>
        <a:bodyPr/>
        <a:lstStyle/>
        <a:p>
          <a:endParaRPr lang="en-US"/>
        </a:p>
      </dgm:t>
    </dgm:pt>
    <dgm:pt modelId="{21758ADA-CA24-41F1-ADC5-287AFEFF1A59}" type="sibTrans" cxnId="{478669B9-EC18-42FC-96B7-A5D6CEC3EB52}">
      <dgm:prSet/>
      <dgm:spPr/>
      <dgm:t>
        <a:bodyPr/>
        <a:lstStyle/>
        <a:p>
          <a:endParaRPr lang="en-US"/>
        </a:p>
      </dgm:t>
    </dgm:pt>
    <dgm:pt modelId="{DDB82625-30C4-4ACA-BAC0-1255D47AF9C9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نسبت استان از کشور:  47/36</a:t>
          </a:r>
          <a:endParaRPr lang="en-US" dirty="0">
            <a:cs typeface="B Nazanin" panose="00000400000000000000" pitchFamily="2" charset="-78"/>
          </a:endParaRPr>
        </a:p>
      </dgm:t>
    </dgm:pt>
    <dgm:pt modelId="{9A7F4EBC-F9AE-442A-97AE-35CDB744EE76}" type="parTrans" cxnId="{7E913D46-DF9D-452B-B68C-FFCB7393D03F}">
      <dgm:prSet/>
      <dgm:spPr/>
      <dgm:t>
        <a:bodyPr/>
        <a:lstStyle/>
        <a:p>
          <a:endParaRPr lang="en-US"/>
        </a:p>
      </dgm:t>
    </dgm:pt>
    <dgm:pt modelId="{D1719C08-08E1-4DD4-B54D-72892F86D180}" type="sibTrans" cxnId="{7E913D46-DF9D-452B-B68C-FFCB7393D03F}">
      <dgm:prSet/>
      <dgm:spPr/>
      <dgm:t>
        <a:bodyPr/>
        <a:lstStyle/>
        <a:p>
          <a:endParaRPr lang="en-US"/>
        </a:p>
      </dgm:t>
    </dgm:pt>
    <dgm:pt modelId="{51087F0F-144B-41EE-BBE4-86D9DA1DF000}">
      <dgm:prSet phldrT="[Text]"/>
      <dgm:spPr/>
      <dgm:t>
        <a:bodyPr/>
        <a:lstStyle/>
        <a:p>
          <a:r>
            <a:rPr lang="fa-IR" b="0" dirty="0">
              <a:cs typeface="B Nazanin" panose="00000400000000000000" pitchFamily="2" charset="-78"/>
            </a:rPr>
            <a:t>رتبه :28</a:t>
          </a:r>
          <a:endParaRPr lang="en-US" b="0" dirty="0">
            <a:cs typeface="B Nazanin" panose="00000400000000000000" pitchFamily="2" charset="-78"/>
          </a:endParaRPr>
        </a:p>
      </dgm:t>
    </dgm:pt>
    <dgm:pt modelId="{8E7A0170-8362-4C62-AE43-A8DCC584134F}" type="parTrans" cxnId="{52FF1605-538A-4C0C-A007-9FA5F05EF1B8}">
      <dgm:prSet/>
      <dgm:spPr/>
      <dgm:t>
        <a:bodyPr/>
        <a:lstStyle/>
        <a:p>
          <a:endParaRPr lang="en-US"/>
        </a:p>
      </dgm:t>
    </dgm:pt>
    <dgm:pt modelId="{56D5664B-E576-4DA5-A710-2773ECEF60FD}" type="sibTrans" cxnId="{52FF1605-538A-4C0C-A007-9FA5F05EF1B8}">
      <dgm:prSet/>
      <dgm:spPr/>
      <dgm:t>
        <a:bodyPr/>
        <a:lstStyle/>
        <a:p>
          <a:endParaRPr lang="en-US"/>
        </a:p>
      </dgm:t>
    </dgm:pt>
    <dgm:pt modelId="{E9CAD212-EC39-43C4-99D5-19C454CCC7BB}">
      <dgm:prSet phldrT="[Text]"/>
      <dgm:spPr/>
      <dgm:t>
        <a:bodyPr/>
        <a:lstStyle/>
        <a:p>
          <a:pPr rtl="1"/>
          <a:r>
            <a:rPr lang="fa-IR" dirty="0">
              <a:cs typeface="B Nazanin" panose="00000400000000000000" pitchFamily="2" charset="-78"/>
            </a:rPr>
            <a:t>کشور :  </a:t>
          </a:r>
          <a:r>
            <a:rPr lang="en-US" dirty="0">
              <a:cs typeface="B Nazanin" panose="00000400000000000000" pitchFamily="2" charset="-78"/>
            </a:rPr>
            <a:t>  </a:t>
          </a:r>
          <a:r>
            <a:rPr lang="fa-IR" dirty="0">
              <a:cs typeface="B Nazanin" panose="00000400000000000000" pitchFamily="2" charset="-78"/>
            </a:rPr>
            <a:t>    87995</a:t>
          </a:r>
          <a:endParaRPr lang="en-US" dirty="0"/>
        </a:p>
      </dgm:t>
    </dgm:pt>
    <dgm:pt modelId="{43488F86-B769-4BA1-B161-1344D04FCFBC}" type="sibTrans" cxnId="{1D2C6F4F-BB76-47B1-988B-434160DFDA8E}">
      <dgm:prSet/>
      <dgm:spPr/>
      <dgm:t>
        <a:bodyPr/>
        <a:lstStyle/>
        <a:p>
          <a:endParaRPr lang="en-US"/>
        </a:p>
      </dgm:t>
    </dgm:pt>
    <dgm:pt modelId="{3472B9E2-0377-42BB-B418-1D0226E3335D}" type="parTrans" cxnId="{1D2C6F4F-BB76-47B1-988B-434160DFDA8E}">
      <dgm:prSet/>
      <dgm:spPr/>
      <dgm:t>
        <a:bodyPr/>
        <a:lstStyle/>
        <a:p>
          <a:endParaRPr lang="en-US"/>
        </a:p>
      </dgm:t>
    </dgm:pt>
    <dgm:pt modelId="{1B52A225-D666-4483-B7B8-6EF5C426E4CD}">
      <dgm:prSet phldrT="[Text]" custT="1"/>
      <dgm:spPr/>
      <dgm:t>
        <a:bodyPr/>
        <a:lstStyle/>
        <a:p>
          <a:pPr algn="l" rtl="1"/>
          <a:r>
            <a:rPr lang="fa-IR" sz="5000" dirty="0"/>
            <a:t>   </a:t>
          </a:r>
          <a:r>
            <a:rPr lang="fa-IR" sz="5000" dirty="0">
              <a:cs typeface="B Nazanin" panose="00000400000000000000" pitchFamily="2" charset="-78"/>
            </a:rPr>
            <a:t>سرانه</a:t>
          </a:r>
          <a:r>
            <a:rPr lang="fa-IR" sz="5000" dirty="0"/>
            <a:t>    </a:t>
          </a:r>
          <a:r>
            <a:rPr lang="fa-IR" sz="2000" b="1" dirty="0">
              <a:cs typeface="B Nazanin" panose="00000400000000000000" pitchFamily="2" charset="-78"/>
            </a:rPr>
            <a:t>به قیمت ثابت – هزار ریال</a:t>
          </a:r>
          <a:endParaRPr lang="en-US" sz="5000" b="1" dirty="0">
            <a:cs typeface="B Nazanin" panose="00000400000000000000" pitchFamily="2" charset="-78"/>
          </a:endParaRPr>
        </a:p>
      </dgm:t>
    </dgm:pt>
    <dgm:pt modelId="{456E8014-4616-462A-838F-F9BF6F3395C0}" type="sibTrans" cxnId="{86C86785-B277-45E9-9F43-526C8AAC44C3}">
      <dgm:prSet/>
      <dgm:spPr/>
      <dgm:t>
        <a:bodyPr/>
        <a:lstStyle/>
        <a:p>
          <a:endParaRPr lang="en-US"/>
        </a:p>
      </dgm:t>
    </dgm:pt>
    <dgm:pt modelId="{BECB8B09-6EF8-4939-B4D9-F2AE718794F4}" type="parTrans" cxnId="{86C86785-B277-45E9-9F43-526C8AAC44C3}">
      <dgm:prSet/>
      <dgm:spPr/>
      <dgm:t>
        <a:bodyPr/>
        <a:lstStyle/>
        <a:p>
          <a:endParaRPr lang="en-US"/>
        </a:p>
      </dgm:t>
    </dgm:pt>
    <dgm:pt modelId="{73B0BFFE-6E6B-44A9-867F-501A935D148C}">
      <dgm:prSet phldrT="[Text]"/>
      <dgm:spPr/>
      <dgm:t>
        <a:bodyPr/>
        <a:lstStyle/>
        <a:p>
          <a:r>
            <a:rPr lang="fa-IR" b="0" dirty="0">
              <a:cs typeface="B Nazanin" panose="00000400000000000000" pitchFamily="2" charset="-78"/>
            </a:rPr>
            <a:t>رتبه :30</a:t>
          </a:r>
          <a:endParaRPr lang="en-US" dirty="0"/>
        </a:p>
      </dgm:t>
    </dgm:pt>
    <dgm:pt modelId="{E24F8973-10DA-4ABE-B68A-953BD7ED11E2}" type="parTrans" cxnId="{967B1CAE-0553-4626-A5E8-3F2E0E0255D9}">
      <dgm:prSet/>
      <dgm:spPr/>
      <dgm:t>
        <a:bodyPr/>
        <a:lstStyle/>
        <a:p>
          <a:endParaRPr lang="en-US"/>
        </a:p>
      </dgm:t>
    </dgm:pt>
    <dgm:pt modelId="{58DAAC10-5BD3-4433-BB7E-3A169CA363BA}" type="sibTrans" cxnId="{967B1CAE-0553-4626-A5E8-3F2E0E0255D9}">
      <dgm:prSet/>
      <dgm:spPr/>
      <dgm:t>
        <a:bodyPr/>
        <a:lstStyle/>
        <a:p>
          <a:endParaRPr lang="en-US"/>
        </a:p>
      </dgm:t>
    </dgm:pt>
    <dgm:pt modelId="{EE60C6D6-C3C7-4C7C-8F65-B91808135575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نسبت استان از کشور:  46/06</a:t>
          </a:r>
          <a:endParaRPr lang="en-US" dirty="0">
            <a:cs typeface="B Nazanin" panose="00000400000000000000" pitchFamily="2" charset="-78"/>
          </a:endParaRPr>
        </a:p>
      </dgm:t>
    </dgm:pt>
    <dgm:pt modelId="{D29FDA35-53B9-48E5-A15C-1FFE22EFFB67}" type="parTrans" cxnId="{BD7C66CA-D4A1-4CBB-9709-7B4D1BC6182B}">
      <dgm:prSet/>
      <dgm:spPr/>
      <dgm:t>
        <a:bodyPr/>
        <a:lstStyle/>
        <a:p>
          <a:endParaRPr lang="en-US"/>
        </a:p>
      </dgm:t>
    </dgm:pt>
    <dgm:pt modelId="{173114A5-6AE3-4477-84FF-762F7CE05953}" type="sibTrans" cxnId="{BD7C66CA-D4A1-4CBB-9709-7B4D1BC6182B}">
      <dgm:prSet/>
      <dgm:spPr/>
      <dgm:t>
        <a:bodyPr/>
        <a:lstStyle/>
        <a:p>
          <a:endParaRPr lang="en-US"/>
        </a:p>
      </dgm:t>
    </dgm:pt>
    <dgm:pt modelId="{62C6F5F2-635F-469B-85B7-56FD42DD035F}" type="pres">
      <dgm:prSet presAssocID="{073AAB54-D98C-4731-AE9D-3A94887131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D69AC8-503C-4D86-A991-380BFB30A121}" type="pres">
      <dgm:prSet presAssocID="{5E67ECC0-2341-475F-9C0B-027BE097E68C}" presName="root" presStyleCnt="0"/>
      <dgm:spPr/>
    </dgm:pt>
    <dgm:pt modelId="{D7ED2866-BE10-4BFC-8C9D-EA88A98823FA}" type="pres">
      <dgm:prSet presAssocID="{5E67ECC0-2341-475F-9C0B-027BE097E68C}" presName="rootComposite" presStyleCnt="0"/>
      <dgm:spPr/>
    </dgm:pt>
    <dgm:pt modelId="{29A764D8-A46A-4054-AC43-8AFC31397CE8}" type="pres">
      <dgm:prSet presAssocID="{5E67ECC0-2341-475F-9C0B-027BE097E68C}" presName="rootText" presStyleLbl="node1" presStyleIdx="0" presStyleCnt="2" custScaleX="287768"/>
      <dgm:spPr/>
    </dgm:pt>
    <dgm:pt modelId="{68485976-BE39-41D0-B4FB-C32692E1063C}" type="pres">
      <dgm:prSet presAssocID="{5E67ECC0-2341-475F-9C0B-027BE097E68C}" presName="rootConnector" presStyleLbl="node1" presStyleIdx="0" presStyleCnt="2"/>
      <dgm:spPr/>
    </dgm:pt>
    <dgm:pt modelId="{5AEA3BBD-87E2-458C-8675-EC812FDE9CD5}" type="pres">
      <dgm:prSet presAssocID="{5E67ECC0-2341-475F-9C0B-027BE097E68C}" presName="childShape" presStyleCnt="0"/>
      <dgm:spPr/>
    </dgm:pt>
    <dgm:pt modelId="{E66C73F8-AF35-4936-BD57-8C939EA0DF53}" type="pres">
      <dgm:prSet presAssocID="{8E95FE47-3072-48A2-AA5A-803AEE708149}" presName="Name13" presStyleLbl="parChTrans1D2" presStyleIdx="0" presStyleCnt="8"/>
      <dgm:spPr/>
    </dgm:pt>
    <dgm:pt modelId="{1843103A-7C71-42F7-B79F-D5A07EC13CE0}" type="pres">
      <dgm:prSet presAssocID="{60A22BEE-337F-4A25-9EB9-71422111D926}" presName="childText" presStyleLbl="bgAcc1" presStyleIdx="0" presStyleCnt="8" custScaleX="196713">
        <dgm:presLayoutVars>
          <dgm:bulletEnabled val="1"/>
        </dgm:presLayoutVars>
      </dgm:prSet>
      <dgm:spPr/>
    </dgm:pt>
    <dgm:pt modelId="{1A5EC696-9346-462D-B36B-753627EDD366}" type="pres">
      <dgm:prSet presAssocID="{D4AA1350-32FE-4DF8-98F4-83824002628A}" presName="Name13" presStyleLbl="parChTrans1D2" presStyleIdx="1" presStyleCnt="8"/>
      <dgm:spPr/>
    </dgm:pt>
    <dgm:pt modelId="{EF2A446D-8A6F-4038-8D6A-86BCEC33BB50}" type="pres">
      <dgm:prSet presAssocID="{EDA3D77A-496C-4B38-AEBA-DF70809DE2E2}" presName="childText" presStyleLbl="bgAcc1" presStyleIdx="1" presStyleCnt="8" custScaleX="196713">
        <dgm:presLayoutVars>
          <dgm:bulletEnabled val="1"/>
        </dgm:presLayoutVars>
      </dgm:prSet>
      <dgm:spPr/>
    </dgm:pt>
    <dgm:pt modelId="{3A6DB75F-5F08-4F37-813C-D6519D03E79A}" type="pres">
      <dgm:prSet presAssocID="{9A7F4EBC-F9AE-442A-97AE-35CDB744EE76}" presName="Name13" presStyleLbl="parChTrans1D2" presStyleIdx="2" presStyleCnt="8"/>
      <dgm:spPr/>
    </dgm:pt>
    <dgm:pt modelId="{2FE6FAC4-1A8B-484A-8FB4-A0C3E46085F3}" type="pres">
      <dgm:prSet presAssocID="{DDB82625-30C4-4ACA-BAC0-1255D47AF9C9}" presName="childText" presStyleLbl="bgAcc1" presStyleIdx="2" presStyleCnt="8" custScaleX="196713">
        <dgm:presLayoutVars>
          <dgm:bulletEnabled val="1"/>
        </dgm:presLayoutVars>
      </dgm:prSet>
      <dgm:spPr/>
    </dgm:pt>
    <dgm:pt modelId="{237D070D-A656-42BA-9636-B4CD67F4380A}" type="pres">
      <dgm:prSet presAssocID="{8E7A0170-8362-4C62-AE43-A8DCC584134F}" presName="Name13" presStyleLbl="parChTrans1D2" presStyleIdx="3" presStyleCnt="8"/>
      <dgm:spPr/>
    </dgm:pt>
    <dgm:pt modelId="{9EDC686F-8A6F-4271-A6DC-F27FC8009ABC}" type="pres">
      <dgm:prSet presAssocID="{51087F0F-144B-41EE-BBE4-86D9DA1DF000}" presName="childText" presStyleLbl="bgAcc1" presStyleIdx="3" presStyleCnt="8" custScaleX="196713">
        <dgm:presLayoutVars>
          <dgm:bulletEnabled val="1"/>
        </dgm:presLayoutVars>
      </dgm:prSet>
      <dgm:spPr/>
    </dgm:pt>
    <dgm:pt modelId="{E48FEA45-00F4-44A2-8A47-651D6DC563FA}" type="pres">
      <dgm:prSet presAssocID="{1B52A225-D666-4483-B7B8-6EF5C426E4CD}" presName="root" presStyleCnt="0"/>
      <dgm:spPr/>
    </dgm:pt>
    <dgm:pt modelId="{B46CDE81-4E93-4F68-9E4E-CFC19657E688}" type="pres">
      <dgm:prSet presAssocID="{1B52A225-D666-4483-B7B8-6EF5C426E4CD}" presName="rootComposite" presStyleCnt="0"/>
      <dgm:spPr/>
    </dgm:pt>
    <dgm:pt modelId="{2386266A-C804-4605-8A5C-88DAA765B8E1}" type="pres">
      <dgm:prSet presAssocID="{1B52A225-D666-4483-B7B8-6EF5C426E4CD}" presName="rootText" presStyleLbl="node1" presStyleIdx="1" presStyleCnt="2" custScaleX="286102"/>
      <dgm:spPr/>
    </dgm:pt>
    <dgm:pt modelId="{D5E1E115-E6BA-4388-AF75-2C281C3172FA}" type="pres">
      <dgm:prSet presAssocID="{1B52A225-D666-4483-B7B8-6EF5C426E4CD}" presName="rootConnector" presStyleLbl="node1" presStyleIdx="1" presStyleCnt="2"/>
      <dgm:spPr/>
    </dgm:pt>
    <dgm:pt modelId="{34677F25-B86D-41C1-9260-5D3F5D96B967}" type="pres">
      <dgm:prSet presAssocID="{1B52A225-D666-4483-B7B8-6EF5C426E4CD}" presName="childShape" presStyleCnt="0"/>
      <dgm:spPr/>
    </dgm:pt>
    <dgm:pt modelId="{FF34FFDE-CFE4-4391-871E-1B5E35C8A5EC}" type="pres">
      <dgm:prSet presAssocID="{3472B9E2-0377-42BB-B418-1D0226E3335D}" presName="Name13" presStyleLbl="parChTrans1D2" presStyleIdx="4" presStyleCnt="8"/>
      <dgm:spPr/>
    </dgm:pt>
    <dgm:pt modelId="{8A1828A8-B711-4428-BF0E-B718FB103B9E}" type="pres">
      <dgm:prSet presAssocID="{E9CAD212-EC39-43C4-99D5-19C454CCC7BB}" presName="childText" presStyleLbl="bgAcc1" presStyleIdx="4" presStyleCnt="8" custScaleX="196713">
        <dgm:presLayoutVars>
          <dgm:bulletEnabled val="1"/>
        </dgm:presLayoutVars>
      </dgm:prSet>
      <dgm:spPr/>
    </dgm:pt>
    <dgm:pt modelId="{32ED9B07-C2FF-4F81-A0A2-676984A8B6B1}" type="pres">
      <dgm:prSet presAssocID="{FB596AED-50BB-4A01-BC85-BC1ABC3F2126}" presName="Name13" presStyleLbl="parChTrans1D2" presStyleIdx="5" presStyleCnt="8"/>
      <dgm:spPr/>
    </dgm:pt>
    <dgm:pt modelId="{56C308C7-F065-42C5-8949-4128EC2E7392}" type="pres">
      <dgm:prSet presAssocID="{EB375A06-4066-4904-9645-B788C627F76E}" presName="childText" presStyleLbl="bgAcc1" presStyleIdx="5" presStyleCnt="8" custScaleX="196713">
        <dgm:presLayoutVars>
          <dgm:bulletEnabled val="1"/>
        </dgm:presLayoutVars>
      </dgm:prSet>
      <dgm:spPr/>
    </dgm:pt>
    <dgm:pt modelId="{C76CCCCE-2B3D-4CD1-99AB-F6E00EC3767A}" type="pres">
      <dgm:prSet presAssocID="{D29FDA35-53B9-48E5-A15C-1FFE22EFFB67}" presName="Name13" presStyleLbl="parChTrans1D2" presStyleIdx="6" presStyleCnt="8"/>
      <dgm:spPr/>
    </dgm:pt>
    <dgm:pt modelId="{0D2E3C92-2C5B-4D7D-801A-7EC1A3BDFB37}" type="pres">
      <dgm:prSet presAssocID="{EE60C6D6-C3C7-4C7C-8F65-B91808135575}" presName="childText" presStyleLbl="bgAcc1" presStyleIdx="6" presStyleCnt="8" custScaleX="196713">
        <dgm:presLayoutVars>
          <dgm:bulletEnabled val="1"/>
        </dgm:presLayoutVars>
      </dgm:prSet>
      <dgm:spPr/>
    </dgm:pt>
    <dgm:pt modelId="{5B2EA728-D33A-42A7-8621-99372D633160}" type="pres">
      <dgm:prSet presAssocID="{E24F8973-10DA-4ABE-B68A-953BD7ED11E2}" presName="Name13" presStyleLbl="parChTrans1D2" presStyleIdx="7" presStyleCnt="8"/>
      <dgm:spPr/>
    </dgm:pt>
    <dgm:pt modelId="{71C3842E-E4ED-4F5D-A47E-DCBA69D94693}" type="pres">
      <dgm:prSet presAssocID="{73B0BFFE-6E6B-44A9-867F-501A935D148C}" presName="childText" presStyleLbl="bgAcc1" presStyleIdx="7" presStyleCnt="8" custScaleX="196713">
        <dgm:presLayoutVars>
          <dgm:bulletEnabled val="1"/>
        </dgm:presLayoutVars>
      </dgm:prSet>
      <dgm:spPr/>
    </dgm:pt>
  </dgm:ptLst>
  <dgm:cxnLst>
    <dgm:cxn modelId="{DB964101-FF9C-412F-A0C0-D3A53F6CA418}" type="presOf" srcId="{FB596AED-50BB-4A01-BC85-BC1ABC3F2126}" destId="{32ED9B07-C2FF-4F81-A0A2-676984A8B6B1}" srcOrd="0" destOrd="0" presId="urn:microsoft.com/office/officeart/2005/8/layout/hierarchy3"/>
    <dgm:cxn modelId="{52FF1605-538A-4C0C-A007-9FA5F05EF1B8}" srcId="{5E67ECC0-2341-475F-9C0B-027BE097E68C}" destId="{51087F0F-144B-41EE-BBE4-86D9DA1DF000}" srcOrd="3" destOrd="0" parTransId="{8E7A0170-8362-4C62-AE43-A8DCC584134F}" sibTransId="{56D5664B-E576-4DA5-A710-2773ECEF60FD}"/>
    <dgm:cxn modelId="{88780D0B-6457-4CB8-97C1-FF383A30290D}" type="presOf" srcId="{8E7A0170-8362-4C62-AE43-A8DCC584134F}" destId="{237D070D-A656-42BA-9636-B4CD67F4380A}" srcOrd="0" destOrd="0" presId="urn:microsoft.com/office/officeart/2005/8/layout/hierarchy3"/>
    <dgm:cxn modelId="{9BE35D17-A114-4628-BF1B-8CD0A6A5424A}" type="presOf" srcId="{5E67ECC0-2341-475F-9C0B-027BE097E68C}" destId="{68485976-BE39-41D0-B4FB-C32692E1063C}" srcOrd="1" destOrd="0" presId="urn:microsoft.com/office/officeart/2005/8/layout/hierarchy3"/>
    <dgm:cxn modelId="{C394FA28-D65A-47EB-8BCD-FE43C7D2FDEE}" type="presOf" srcId="{EDA3D77A-496C-4B38-AEBA-DF70809DE2E2}" destId="{EF2A446D-8A6F-4038-8D6A-86BCEC33BB50}" srcOrd="0" destOrd="0" presId="urn:microsoft.com/office/officeart/2005/8/layout/hierarchy3"/>
    <dgm:cxn modelId="{45E2CF3B-A52F-47A8-8B64-4B6AF58DE07C}" type="presOf" srcId="{EB375A06-4066-4904-9645-B788C627F76E}" destId="{56C308C7-F065-42C5-8949-4128EC2E7392}" srcOrd="0" destOrd="0" presId="urn:microsoft.com/office/officeart/2005/8/layout/hierarchy3"/>
    <dgm:cxn modelId="{61B7943C-2A89-4657-8A39-B73571042417}" type="presOf" srcId="{EE60C6D6-C3C7-4C7C-8F65-B91808135575}" destId="{0D2E3C92-2C5B-4D7D-801A-7EC1A3BDFB37}" srcOrd="0" destOrd="0" presId="urn:microsoft.com/office/officeart/2005/8/layout/hierarchy3"/>
    <dgm:cxn modelId="{7E913D46-DF9D-452B-B68C-FFCB7393D03F}" srcId="{5E67ECC0-2341-475F-9C0B-027BE097E68C}" destId="{DDB82625-30C4-4ACA-BAC0-1255D47AF9C9}" srcOrd="2" destOrd="0" parTransId="{9A7F4EBC-F9AE-442A-97AE-35CDB744EE76}" sibTransId="{D1719C08-08E1-4DD4-B54D-72892F86D180}"/>
    <dgm:cxn modelId="{1D2C6F4F-BB76-47B1-988B-434160DFDA8E}" srcId="{1B52A225-D666-4483-B7B8-6EF5C426E4CD}" destId="{E9CAD212-EC39-43C4-99D5-19C454CCC7BB}" srcOrd="0" destOrd="0" parTransId="{3472B9E2-0377-42BB-B418-1D0226E3335D}" sibTransId="{43488F86-B769-4BA1-B161-1344D04FCFBC}"/>
    <dgm:cxn modelId="{359BCD73-60A3-46E5-A853-6A2FA16C5BA6}" type="presOf" srcId="{DDB82625-30C4-4ACA-BAC0-1255D47AF9C9}" destId="{2FE6FAC4-1A8B-484A-8FB4-A0C3E46085F3}" srcOrd="0" destOrd="0" presId="urn:microsoft.com/office/officeart/2005/8/layout/hierarchy3"/>
    <dgm:cxn modelId="{86E56477-7629-4AA5-B18C-66DCDFFFCCBE}" type="presOf" srcId="{E24F8973-10DA-4ABE-B68A-953BD7ED11E2}" destId="{5B2EA728-D33A-42A7-8621-99372D633160}" srcOrd="0" destOrd="0" presId="urn:microsoft.com/office/officeart/2005/8/layout/hierarchy3"/>
    <dgm:cxn modelId="{5EE07E7C-B5A6-4A14-9B16-0E6AFD9B6E68}" type="presOf" srcId="{60A22BEE-337F-4A25-9EB9-71422111D926}" destId="{1843103A-7C71-42F7-B79F-D5A07EC13CE0}" srcOrd="0" destOrd="0" presId="urn:microsoft.com/office/officeart/2005/8/layout/hierarchy3"/>
    <dgm:cxn modelId="{86C86785-B277-45E9-9F43-526C8AAC44C3}" srcId="{073AAB54-D98C-4731-AE9D-3A948871315C}" destId="{1B52A225-D666-4483-B7B8-6EF5C426E4CD}" srcOrd="1" destOrd="0" parTransId="{BECB8B09-6EF8-4939-B4D9-F2AE718794F4}" sibTransId="{456E8014-4616-462A-838F-F9BF6F3395C0}"/>
    <dgm:cxn modelId="{75994988-82CA-4DFC-8251-8C3BC967613C}" type="presOf" srcId="{D29FDA35-53B9-48E5-A15C-1FFE22EFFB67}" destId="{C76CCCCE-2B3D-4CD1-99AB-F6E00EC3767A}" srcOrd="0" destOrd="0" presId="urn:microsoft.com/office/officeart/2005/8/layout/hierarchy3"/>
    <dgm:cxn modelId="{3C613D8A-52D6-4402-AAF2-9554CE160441}" type="presOf" srcId="{8E95FE47-3072-48A2-AA5A-803AEE708149}" destId="{E66C73F8-AF35-4936-BD57-8C939EA0DF53}" srcOrd="0" destOrd="0" presId="urn:microsoft.com/office/officeart/2005/8/layout/hierarchy3"/>
    <dgm:cxn modelId="{5DCEE095-772C-4A5A-A48A-599D6EFE6140}" type="presOf" srcId="{D4AA1350-32FE-4DF8-98F4-83824002628A}" destId="{1A5EC696-9346-462D-B36B-753627EDD366}" srcOrd="0" destOrd="0" presId="urn:microsoft.com/office/officeart/2005/8/layout/hierarchy3"/>
    <dgm:cxn modelId="{CBAB48A6-B44D-4ADF-B2D8-A250DA028BC2}" type="presOf" srcId="{5E67ECC0-2341-475F-9C0B-027BE097E68C}" destId="{29A764D8-A46A-4054-AC43-8AFC31397CE8}" srcOrd="0" destOrd="0" presId="urn:microsoft.com/office/officeart/2005/8/layout/hierarchy3"/>
    <dgm:cxn modelId="{630C35A7-AB0D-4D14-8063-760FA0BE61C8}" type="presOf" srcId="{3472B9E2-0377-42BB-B418-1D0226E3335D}" destId="{FF34FFDE-CFE4-4391-871E-1B5E35C8A5EC}" srcOrd="0" destOrd="0" presId="urn:microsoft.com/office/officeart/2005/8/layout/hierarchy3"/>
    <dgm:cxn modelId="{BD6391AA-82B3-481A-A7C3-5778FD8939F7}" type="presOf" srcId="{73B0BFFE-6E6B-44A9-867F-501A935D148C}" destId="{71C3842E-E4ED-4F5D-A47E-DCBA69D94693}" srcOrd="0" destOrd="0" presId="urn:microsoft.com/office/officeart/2005/8/layout/hierarchy3"/>
    <dgm:cxn modelId="{C01EF4AA-BACF-44B2-A281-3E4D63CCDA5B}" srcId="{5E67ECC0-2341-475F-9C0B-027BE097E68C}" destId="{EDA3D77A-496C-4B38-AEBA-DF70809DE2E2}" srcOrd="1" destOrd="0" parTransId="{D4AA1350-32FE-4DF8-98F4-83824002628A}" sibTransId="{BF4FD3ED-5DF7-4CDF-86AD-3F47EC8A528D}"/>
    <dgm:cxn modelId="{6DD1E9AB-A004-4C10-9ECC-B8198F36226C}" type="presOf" srcId="{9A7F4EBC-F9AE-442A-97AE-35CDB744EE76}" destId="{3A6DB75F-5F08-4F37-813C-D6519D03E79A}" srcOrd="0" destOrd="0" presId="urn:microsoft.com/office/officeart/2005/8/layout/hierarchy3"/>
    <dgm:cxn modelId="{967B1CAE-0553-4626-A5E8-3F2E0E0255D9}" srcId="{1B52A225-D666-4483-B7B8-6EF5C426E4CD}" destId="{73B0BFFE-6E6B-44A9-867F-501A935D148C}" srcOrd="3" destOrd="0" parTransId="{E24F8973-10DA-4ABE-B68A-953BD7ED11E2}" sibTransId="{58DAAC10-5BD3-4433-BB7E-3A169CA363BA}"/>
    <dgm:cxn modelId="{478669B9-EC18-42FC-96B7-A5D6CEC3EB52}" srcId="{1B52A225-D666-4483-B7B8-6EF5C426E4CD}" destId="{EB375A06-4066-4904-9645-B788C627F76E}" srcOrd="1" destOrd="0" parTransId="{FB596AED-50BB-4A01-BC85-BC1ABC3F2126}" sibTransId="{21758ADA-CA24-41F1-ADC5-287AFEFF1A59}"/>
    <dgm:cxn modelId="{5E1E6AC4-0DED-4E93-A13F-F1DFC1CD6B86}" type="presOf" srcId="{E9CAD212-EC39-43C4-99D5-19C454CCC7BB}" destId="{8A1828A8-B711-4428-BF0E-B718FB103B9E}" srcOrd="0" destOrd="0" presId="urn:microsoft.com/office/officeart/2005/8/layout/hierarchy3"/>
    <dgm:cxn modelId="{BD7C66CA-D4A1-4CBB-9709-7B4D1BC6182B}" srcId="{1B52A225-D666-4483-B7B8-6EF5C426E4CD}" destId="{EE60C6D6-C3C7-4C7C-8F65-B91808135575}" srcOrd="2" destOrd="0" parTransId="{D29FDA35-53B9-48E5-A15C-1FFE22EFFB67}" sibTransId="{173114A5-6AE3-4477-84FF-762F7CE05953}"/>
    <dgm:cxn modelId="{AFD9A7D3-4B26-40EB-991D-6540C1D71F65}" type="presOf" srcId="{51087F0F-144B-41EE-BBE4-86D9DA1DF000}" destId="{9EDC686F-8A6F-4271-A6DC-F27FC8009ABC}" srcOrd="0" destOrd="0" presId="urn:microsoft.com/office/officeart/2005/8/layout/hierarchy3"/>
    <dgm:cxn modelId="{CDAAA5D9-D6BB-4FD6-B6CB-7611B1E8A744}" type="presOf" srcId="{073AAB54-D98C-4731-AE9D-3A948871315C}" destId="{62C6F5F2-635F-469B-85B7-56FD42DD035F}" srcOrd="0" destOrd="0" presId="urn:microsoft.com/office/officeart/2005/8/layout/hierarchy3"/>
    <dgm:cxn modelId="{33A01EE5-1680-483F-BAAF-A04A5918E2B8}" type="presOf" srcId="{1B52A225-D666-4483-B7B8-6EF5C426E4CD}" destId="{2386266A-C804-4605-8A5C-88DAA765B8E1}" srcOrd="0" destOrd="0" presId="urn:microsoft.com/office/officeart/2005/8/layout/hierarchy3"/>
    <dgm:cxn modelId="{415A12EE-D497-44D9-BF31-B4A163AF19B5}" type="presOf" srcId="{1B52A225-D666-4483-B7B8-6EF5C426E4CD}" destId="{D5E1E115-E6BA-4388-AF75-2C281C3172FA}" srcOrd="1" destOrd="0" presId="urn:microsoft.com/office/officeart/2005/8/layout/hierarchy3"/>
    <dgm:cxn modelId="{86B6EEF6-8C6A-4B46-B5CE-31A8EA923D17}" srcId="{5E67ECC0-2341-475F-9C0B-027BE097E68C}" destId="{60A22BEE-337F-4A25-9EB9-71422111D926}" srcOrd="0" destOrd="0" parTransId="{8E95FE47-3072-48A2-AA5A-803AEE708149}" sibTransId="{93374B09-F1AC-44C7-A925-18D0C980DE00}"/>
    <dgm:cxn modelId="{32385FFD-1BB2-40FD-9A47-A0BFC8B48603}" srcId="{073AAB54-D98C-4731-AE9D-3A948871315C}" destId="{5E67ECC0-2341-475F-9C0B-027BE097E68C}" srcOrd="0" destOrd="0" parTransId="{9C179462-A605-4372-9877-69CBBB7F542E}" sibTransId="{33EAB2CF-AC00-419E-94E7-9172AB19F72C}"/>
    <dgm:cxn modelId="{807ED39B-19FE-4EF3-BD42-61E52643E029}" type="presParOf" srcId="{62C6F5F2-635F-469B-85B7-56FD42DD035F}" destId="{2DD69AC8-503C-4D86-A991-380BFB30A121}" srcOrd="0" destOrd="0" presId="urn:microsoft.com/office/officeart/2005/8/layout/hierarchy3"/>
    <dgm:cxn modelId="{06BB6221-ABD8-4AC7-BEBB-18FBC7EEBD18}" type="presParOf" srcId="{2DD69AC8-503C-4D86-A991-380BFB30A121}" destId="{D7ED2866-BE10-4BFC-8C9D-EA88A98823FA}" srcOrd="0" destOrd="0" presId="urn:microsoft.com/office/officeart/2005/8/layout/hierarchy3"/>
    <dgm:cxn modelId="{05AF5816-D131-4CFC-9D65-32E158F70CEE}" type="presParOf" srcId="{D7ED2866-BE10-4BFC-8C9D-EA88A98823FA}" destId="{29A764D8-A46A-4054-AC43-8AFC31397CE8}" srcOrd="0" destOrd="0" presId="urn:microsoft.com/office/officeart/2005/8/layout/hierarchy3"/>
    <dgm:cxn modelId="{27DF209D-B55F-4425-A502-E558A68C07CF}" type="presParOf" srcId="{D7ED2866-BE10-4BFC-8C9D-EA88A98823FA}" destId="{68485976-BE39-41D0-B4FB-C32692E1063C}" srcOrd="1" destOrd="0" presId="urn:microsoft.com/office/officeart/2005/8/layout/hierarchy3"/>
    <dgm:cxn modelId="{BDC02675-281C-4CCB-AE53-80A710AEE2C9}" type="presParOf" srcId="{2DD69AC8-503C-4D86-A991-380BFB30A121}" destId="{5AEA3BBD-87E2-458C-8675-EC812FDE9CD5}" srcOrd="1" destOrd="0" presId="urn:microsoft.com/office/officeart/2005/8/layout/hierarchy3"/>
    <dgm:cxn modelId="{18C43BAB-3C2B-4410-A16A-AE346EAE5EF4}" type="presParOf" srcId="{5AEA3BBD-87E2-458C-8675-EC812FDE9CD5}" destId="{E66C73F8-AF35-4936-BD57-8C939EA0DF53}" srcOrd="0" destOrd="0" presId="urn:microsoft.com/office/officeart/2005/8/layout/hierarchy3"/>
    <dgm:cxn modelId="{69DA6772-1FED-4697-A003-D3A458E7F434}" type="presParOf" srcId="{5AEA3BBD-87E2-458C-8675-EC812FDE9CD5}" destId="{1843103A-7C71-42F7-B79F-D5A07EC13CE0}" srcOrd="1" destOrd="0" presId="urn:microsoft.com/office/officeart/2005/8/layout/hierarchy3"/>
    <dgm:cxn modelId="{5066A1EA-ECDD-4749-9554-3AE97AEFEED7}" type="presParOf" srcId="{5AEA3BBD-87E2-458C-8675-EC812FDE9CD5}" destId="{1A5EC696-9346-462D-B36B-753627EDD366}" srcOrd="2" destOrd="0" presId="urn:microsoft.com/office/officeart/2005/8/layout/hierarchy3"/>
    <dgm:cxn modelId="{0115C18B-6524-4FB7-8EA9-52B0BE42F4B8}" type="presParOf" srcId="{5AEA3BBD-87E2-458C-8675-EC812FDE9CD5}" destId="{EF2A446D-8A6F-4038-8D6A-86BCEC33BB50}" srcOrd="3" destOrd="0" presId="urn:microsoft.com/office/officeart/2005/8/layout/hierarchy3"/>
    <dgm:cxn modelId="{B203CB8E-A0DD-4E60-BFF9-B06655ACD86E}" type="presParOf" srcId="{5AEA3BBD-87E2-458C-8675-EC812FDE9CD5}" destId="{3A6DB75F-5F08-4F37-813C-D6519D03E79A}" srcOrd="4" destOrd="0" presId="urn:microsoft.com/office/officeart/2005/8/layout/hierarchy3"/>
    <dgm:cxn modelId="{F881CCA0-E679-4CAF-BA3F-F48B30BFD266}" type="presParOf" srcId="{5AEA3BBD-87E2-458C-8675-EC812FDE9CD5}" destId="{2FE6FAC4-1A8B-484A-8FB4-A0C3E46085F3}" srcOrd="5" destOrd="0" presId="urn:microsoft.com/office/officeart/2005/8/layout/hierarchy3"/>
    <dgm:cxn modelId="{21D2432D-55EB-41D6-B0C3-F815DA084B5C}" type="presParOf" srcId="{5AEA3BBD-87E2-458C-8675-EC812FDE9CD5}" destId="{237D070D-A656-42BA-9636-B4CD67F4380A}" srcOrd="6" destOrd="0" presId="urn:microsoft.com/office/officeart/2005/8/layout/hierarchy3"/>
    <dgm:cxn modelId="{2FA07A5B-41D6-4C6F-8F94-308FA21F6D45}" type="presParOf" srcId="{5AEA3BBD-87E2-458C-8675-EC812FDE9CD5}" destId="{9EDC686F-8A6F-4271-A6DC-F27FC8009ABC}" srcOrd="7" destOrd="0" presId="urn:microsoft.com/office/officeart/2005/8/layout/hierarchy3"/>
    <dgm:cxn modelId="{DC93A4CD-4FDB-4B11-BF2B-415623808F4B}" type="presParOf" srcId="{62C6F5F2-635F-469B-85B7-56FD42DD035F}" destId="{E48FEA45-00F4-44A2-8A47-651D6DC563FA}" srcOrd="1" destOrd="0" presId="urn:microsoft.com/office/officeart/2005/8/layout/hierarchy3"/>
    <dgm:cxn modelId="{2F8A4986-A6B3-4AE3-9A87-80AD9AB13197}" type="presParOf" srcId="{E48FEA45-00F4-44A2-8A47-651D6DC563FA}" destId="{B46CDE81-4E93-4F68-9E4E-CFC19657E688}" srcOrd="0" destOrd="0" presId="urn:microsoft.com/office/officeart/2005/8/layout/hierarchy3"/>
    <dgm:cxn modelId="{328300CE-7A2A-4C70-B9B1-0DC02CCC26F2}" type="presParOf" srcId="{B46CDE81-4E93-4F68-9E4E-CFC19657E688}" destId="{2386266A-C804-4605-8A5C-88DAA765B8E1}" srcOrd="0" destOrd="0" presId="urn:microsoft.com/office/officeart/2005/8/layout/hierarchy3"/>
    <dgm:cxn modelId="{A6322AC9-76C1-47E9-ADC0-7498531F2572}" type="presParOf" srcId="{B46CDE81-4E93-4F68-9E4E-CFC19657E688}" destId="{D5E1E115-E6BA-4388-AF75-2C281C3172FA}" srcOrd="1" destOrd="0" presId="urn:microsoft.com/office/officeart/2005/8/layout/hierarchy3"/>
    <dgm:cxn modelId="{D58F2C95-66B7-4A86-8769-AAAB156E527A}" type="presParOf" srcId="{E48FEA45-00F4-44A2-8A47-651D6DC563FA}" destId="{34677F25-B86D-41C1-9260-5D3F5D96B967}" srcOrd="1" destOrd="0" presId="urn:microsoft.com/office/officeart/2005/8/layout/hierarchy3"/>
    <dgm:cxn modelId="{13AAF911-AE59-40ED-A8B4-9FE4F3AB203E}" type="presParOf" srcId="{34677F25-B86D-41C1-9260-5D3F5D96B967}" destId="{FF34FFDE-CFE4-4391-871E-1B5E35C8A5EC}" srcOrd="0" destOrd="0" presId="urn:microsoft.com/office/officeart/2005/8/layout/hierarchy3"/>
    <dgm:cxn modelId="{12F14B77-6E7C-4F8D-BEED-9918E0BBBB42}" type="presParOf" srcId="{34677F25-B86D-41C1-9260-5D3F5D96B967}" destId="{8A1828A8-B711-4428-BF0E-B718FB103B9E}" srcOrd="1" destOrd="0" presId="urn:microsoft.com/office/officeart/2005/8/layout/hierarchy3"/>
    <dgm:cxn modelId="{8A4AF303-178A-4B34-A272-C65E9F9C83F5}" type="presParOf" srcId="{34677F25-B86D-41C1-9260-5D3F5D96B967}" destId="{32ED9B07-C2FF-4F81-A0A2-676984A8B6B1}" srcOrd="2" destOrd="0" presId="urn:microsoft.com/office/officeart/2005/8/layout/hierarchy3"/>
    <dgm:cxn modelId="{7DDAAEC7-E86F-41BF-A2EF-C825DF466155}" type="presParOf" srcId="{34677F25-B86D-41C1-9260-5D3F5D96B967}" destId="{56C308C7-F065-42C5-8949-4128EC2E7392}" srcOrd="3" destOrd="0" presId="urn:microsoft.com/office/officeart/2005/8/layout/hierarchy3"/>
    <dgm:cxn modelId="{373CC258-8C29-40EA-B5F5-3F1F40EDA03E}" type="presParOf" srcId="{34677F25-B86D-41C1-9260-5D3F5D96B967}" destId="{C76CCCCE-2B3D-4CD1-99AB-F6E00EC3767A}" srcOrd="4" destOrd="0" presId="urn:microsoft.com/office/officeart/2005/8/layout/hierarchy3"/>
    <dgm:cxn modelId="{9323D90E-6AD0-4E11-B3E6-7271DE7FA5FE}" type="presParOf" srcId="{34677F25-B86D-41C1-9260-5D3F5D96B967}" destId="{0D2E3C92-2C5B-4D7D-801A-7EC1A3BDFB37}" srcOrd="5" destOrd="0" presId="urn:microsoft.com/office/officeart/2005/8/layout/hierarchy3"/>
    <dgm:cxn modelId="{454E9AB7-A716-4CBC-90E7-6A6DFEA631C8}" type="presParOf" srcId="{34677F25-B86D-41C1-9260-5D3F5D96B967}" destId="{5B2EA728-D33A-42A7-8621-99372D633160}" srcOrd="6" destOrd="0" presId="urn:microsoft.com/office/officeart/2005/8/layout/hierarchy3"/>
    <dgm:cxn modelId="{B57C4BD2-D59E-4A53-A52B-FD5DFD867B4F}" type="presParOf" srcId="{34677F25-B86D-41C1-9260-5D3F5D96B967}" destId="{71C3842E-E4ED-4F5D-A47E-DCBA69D9469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A063F-8AF1-41E3-84FD-CDFEE863546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453EF2-6847-4F20-8731-6ECA8AA3D461}">
      <dgm:prSet phldrT="[Text]" custT="1"/>
      <dgm:spPr/>
      <dgm:t>
        <a:bodyPr/>
        <a:lstStyle/>
        <a:p>
          <a:r>
            <a:rPr lang="fa-IR" sz="2400" b="1" dirty="0">
              <a:cs typeface="B Nazanin" panose="00000400000000000000" pitchFamily="2" charset="-78"/>
            </a:rPr>
            <a:t>ارزش افزوده بخش کشاورزی(میلیارد ریال)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C8B35636-CB84-45C5-9364-234CBCF6CBB5}" type="parTrans" cxnId="{12C11E53-892D-4405-BC3E-0E3C4BA2B32C}">
      <dgm:prSet/>
      <dgm:spPr/>
      <dgm:t>
        <a:bodyPr/>
        <a:lstStyle/>
        <a:p>
          <a:endParaRPr lang="en-US"/>
        </a:p>
      </dgm:t>
    </dgm:pt>
    <dgm:pt modelId="{F1590936-D1E8-4C0C-8DB0-0B6B5744553E}" type="sibTrans" cxnId="{12C11E53-892D-4405-BC3E-0E3C4BA2B32C}">
      <dgm:prSet/>
      <dgm:spPr/>
      <dgm:t>
        <a:bodyPr/>
        <a:lstStyle/>
        <a:p>
          <a:endParaRPr lang="en-US"/>
        </a:p>
      </dgm:t>
    </dgm:pt>
    <dgm:pt modelId="{3D0EBBB9-23A1-454F-B0A0-B3F927825CB4}">
      <dgm:prSet phldrT="[Text]"/>
      <dgm:spPr/>
      <dgm:t>
        <a:bodyPr/>
        <a:lstStyle/>
        <a:p>
          <a:r>
            <a:rPr lang="fa-IR" b="1" dirty="0">
              <a:cs typeface="B Nazanin" panose="00000400000000000000" pitchFamily="2" charset="-78"/>
            </a:rPr>
            <a:t>159170</a:t>
          </a:r>
          <a:endParaRPr lang="en-US" b="1" dirty="0">
            <a:cs typeface="B Nazanin" panose="00000400000000000000" pitchFamily="2" charset="-78"/>
          </a:endParaRPr>
        </a:p>
      </dgm:t>
    </dgm:pt>
    <dgm:pt modelId="{7F92A788-16E7-41DF-A224-C93E8ADC92A3}" type="parTrans" cxnId="{E83A0BEF-1BE6-4BBD-B2E1-4ED2DF8D5BFA}">
      <dgm:prSet/>
      <dgm:spPr/>
      <dgm:t>
        <a:bodyPr/>
        <a:lstStyle/>
        <a:p>
          <a:endParaRPr lang="en-US"/>
        </a:p>
      </dgm:t>
    </dgm:pt>
    <dgm:pt modelId="{4F0D19BE-5725-4EDB-907B-83DD97DDCE66}" type="sibTrans" cxnId="{E83A0BEF-1BE6-4BBD-B2E1-4ED2DF8D5BFA}">
      <dgm:prSet/>
      <dgm:spPr/>
      <dgm:t>
        <a:bodyPr/>
        <a:lstStyle/>
        <a:p>
          <a:endParaRPr lang="en-US"/>
        </a:p>
      </dgm:t>
    </dgm:pt>
    <dgm:pt modelId="{EC4D0411-13E5-4608-8826-30F14C958CFD}">
      <dgm:prSet phldrT="[Text]"/>
      <dgm:spPr/>
      <dgm:t>
        <a:bodyPr/>
        <a:lstStyle/>
        <a:p>
          <a:r>
            <a:rPr lang="fa-IR" b="1" dirty="0">
              <a:cs typeface="B Nazanin" panose="00000400000000000000" pitchFamily="2" charset="-78"/>
            </a:rPr>
            <a:t>16376</a:t>
          </a:r>
          <a:endParaRPr lang="en-US" b="1" dirty="0">
            <a:cs typeface="B Nazanin" panose="00000400000000000000" pitchFamily="2" charset="-78"/>
          </a:endParaRPr>
        </a:p>
      </dgm:t>
    </dgm:pt>
    <dgm:pt modelId="{4F425A1E-F278-4D0E-90DF-483B05B1ED6A}" type="parTrans" cxnId="{F5ADDCFC-32D1-492F-AAED-5AE5ECE3CBB2}">
      <dgm:prSet/>
      <dgm:spPr/>
      <dgm:t>
        <a:bodyPr/>
        <a:lstStyle/>
        <a:p>
          <a:endParaRPr lang="en-US"/>
        </a:p>
      </dgm:t>
    </dgm:pt>
    <dgm:pt modelId="{2B4CCE1D-8D0E-405E-BB66-B0D0D042263C}" type="sibTrans" cxnId="{F5ADDCFC-32D1-492F-AAED-5AE5ECE3CBB2}">
      <dgm:prSet/>
      <dgm:spPr/>
      <dgm:t>
        <a:bodyPr/>
        <a:lstStyle/>
        <a:p>
          <a:endParaRPr lang="en-US"/>
        </a:p>
      </dgm:t>
    </dgm:pt>
    <dgm:pt modelId="{49F6567B-D9EC-4C21-8C9E-F79D37AD6859}">
      <dgm:prSet custT="1"/>
      <dgm:spPr/>
      <dgm:t>
        <a:bodyPr/>
        <a:lstStyle/>
        <a:p>
          <a:r>
            <a:rPr lang="fa-IR" sz="2400" b="1" dirty="0">
              <a:cs typeface="B Nazanin" panose="00000400000000000000" pitchFamily="2" charset="-78"/>
            </a:rPr>
            <a:t>به قیمت ثابت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7AB64327-6FB6-4A7C-804F-400C73C6379C}" type="parTrans" cxnId="{E24D31DD-9207-4B2F-A661-B992535F9FE7}">
      <dgm:prSet/>
      <dgm:spPr/>
      <dgm:t>
        <a:bodyPr/>
        <a:lstStyle/>
        <a:p>
          <a:endParaRPr lang="en-US"/>
        </a:p>
      </dgm:t>
    </dgm:pt>
    <dgm:pt modelId="{101744EC-D9AC-46B3-8BD1-83F4137AF30E}" type="sibTrans" cxnId="{E24D31DD-9207-4B2F-A661-B992535F9FE7}">
      <dgm:prSet/>
      <dgm:spPr/>
      <dgm:t>
        <a:bodyPr/>
        <a:lstStyle/>
        <a:p>
          <a:endParaRPr lang="en-US"/>
        </a:p>
      </dgm:t>
    </dgm:pt>
    <dgm:pt modelId="{28BAB1FC-4512-4AD7-B679-2B1E3C7EBE2A}">
      <dgm:prSet custT="1"/>
      <dgm:spPr/>
      <dgm:t>
        <a:bodyPr/>
        <a:lstStyle/>
        <a:p>
          <a:r>
            <a:rPr lang="fa-IR" sz="2400" b="1" dirty="0">
              <a:cs typeface="B Nazanin" panose="00000400000000000000" pitchFamily="2" charset="-78"/>
            </a:rPr>
            <a:t>به قیمت جاری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F825ACE6-C609-4538-A62E-6C2671CF60BB}" type="parTrans" cxnId="{032253F4-DB27-435B-A5EE-030366665F7F}">
      <dgm:prSet/>
      <dgm:spPr/>
      <dgm:t>
        <a:bodyPr/>
        <a:lstStyle/>
        <a:p>
          <a:endParaRPr lang="en-US"/>
        </a:p>
      </dgm:t>
    </dgm:pt>
    <dgm:pt modelId="{533FC52B-6E33-4296-A67F-FCF21CA539F2}" type="sibTrans" cxnId="{032253F4-DB27-435B-A5EE-030366665F7F}">
      <dgm:prSet/>
      <dgm:spPr/>
      <dgm:t>
        <a:bodyPr/>
        <a:lstStyle/>
        <a:p>
          <a:endParaRPr lang="en-US"/>
        </a:p>
      </dgm:t>
    </dgm:pt>
    <dgm:pt modelId="{3A8B840C-5303-4AE4-93A3-32AD89F6D5B6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3/3</a:t>
          </a:r>
          <a:endParaRPr lang="en-US" dirty="0">
            <a:cs typeface="B Nazanin" panose="00000400000000000000" pitchFamily="2" charset="-78"/>
          </a:endParaRPr>
        </a:p>
      </dgm:t>
    </dgm:pt>
    <dgm:pt modelId="{F992C7C3-32FE-4426-8617-F16A13587602}" type="parTrans" cxnId="{C8952673-6CE6-4FB4-A1B3-B379ACD96F91}">
      <dgm:prSet/>
      <dgm:spPr/>
      <dgm:t>
        <a:bodyPr/>
        <a:lstStyle/>
        <a:p>
          <a:endParaRPr lang="en-US"/>
        </a:p>
      </dgm:t>
    </dgm:pt>
    <dgm:pt modelId="{28E24477-B9AF-40C3-BFF8-B65A1372B679}" type="sibTrans" cxnId="{C8952673-6CE6-4FB4-A1B3-B379ACD96F91}">
      <dgm:prSet/>
      <dgm:spPr/>
      <dgm:t>
        <a:bodyPr/>
        <a:lstStyle/>
        <a:p>
          <a:endParaRPr lang="en-US"/>
        </a:p>
      </dgm:t>
    </dgm:pt>
    <dgm:pt modelId="{4008EFBB-6AB9-4A8F-BA1F-28648EA1E8CF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12</a:t>
          </a:r>
          <a:endParaRPr lang="en-US" dirty="0">
            <a:cs typeface="B Nazanin" panose="00000400000000000000" pitchFamily="2" charset="-78"/>
          </a:endParaRPr>
        </a:p>
      </dgm:t>
    </dgm:pt>
    <dgm:pt modelId="{C2DCBD61-04CE-4DC5-A673-E8BF536CAE10}" type="parTrans" cxnId="{523D58A8-EF09-4F23-A7B3-AE0786EF2CBD}">
      <dgm:prSet/>
      <dgm:spPr/>
      <dgm:t>
        <a:bodyPr/>
        <a:lstStyle/>
        <a:p>
          <a:endParaRPr lang="en-US"/>
        </a:p>
      </dgm:t>
    </dgm:pt>
    <dgm:pt modelId="{49511470-40F2-4DD8-A061-C53453255CA1}" type="sibTrans" cxnId="{523D58A8-EF09-4F23-A7B3-AE0786EF2CBD}">
      <dgm:prSet/>
      <dgm:spPr/>
      <dgm:t>
        <a:bodyPr/>
        <a:lstStyle/>
        <a:p>
          <a:endParaRPr lang="en-US"/>
        </a:p>
      </dgm:t>
    </dgm:pt>
    <dgm:pt modelId="{F3E6DF48-7114-4127-8CD6-0C2F302D1818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3/1</a:t>
          </a:r>
          <a:endParaRPr lang="en-US" dirty="0">
            <a:cs typeface="B Nazanin" panose="00000400000000000000" pitchFamily="2" charset="-78"/>
          </a:endParaRPr>
        </a:p>
      </dgm:t>
    </dgm:pt>
    <dgm:pt modelId="{0100EF68-2F25-45AE-B5A3-A881A0621EAC}" type="parTrans" cxnId="{F3382DF6-9413-484F-A987-ACCE80EC35DB}">
      <dgm:prSet/>
      <dgm:spPr/>
      <dgm:t>
        <a:bodyPr/>
        <a:lstStyle/>
        <a:p>
          <a:endParaRPr lang="en-US"/>
        </a:p>
      </dgm:t>
    </dgm:pt>
    <dgm:pt modelId="{15CD4B1F-9DB0-4711-9537-6A03A804323E}" type="sibTrans" cxnId="{F3382DF6-9413-484F-A987-ACCE80EC35DB}">
      <dgm:prSet/>
      <dgm:spPr/>
      <dgm:t>
        <a:bodyPr/>
        <a:lstStyle/>
        <a:p>
          <a:endParaRPr lang="en-US"/>
        </a:p>
      </dgm:t>
    </dgm:pt>
    <dgm:pt modelId="{65AE6CD2-AAC8-4204-863B-82E74259CD6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12</a:t>
          </a:r>
          <a:endParaRPr lang="en-US" dirty="0">
            <a:cs typeface="B Nazanin" panose="00000400000000000000" pitchFamily="2" charset="-78"/>
          </a:endParaRPr>
        </a:p>
      </dgm:t>
    </dgm:pt>
    <dgm:pt modelId="{2C07B23A-2446-4D05-954F-713D12F7A13D}" type="parTrans" cxnId="{40A5E7EA-9A85-4CA4-A9AD-C5F9438D343F}">
      <dgm:prSet/>
      <dgm:spPr/>
      <dgm:t>
        <a:bodyPr/>
        <a:lstStyle/>
        <a:p>
          <a:endParaRPr lang="en-US"/>
        </a:p>
      </dgm:t>
    </dgm:pt>
    <dgm:pt modelId="{CFAF9CAB-7FAB-4C37-B57E-175E4B6EE772}" type="sibTrans" cxnId="{40A5E7EA-9A85-4CA4-A9AD-C5F9438D343F}">
      <dgm:prSet/>
      <dgm:spPr/>
      <dgm:t>
        <a:bodyPr/>
        <a:lstStyle/>
        <a:p>
          <a:endParaRPr lang="en-US"/>
        </a:p>
      </dgm:t>
    </dgm:pt>
    <dgm:pt modelId="{EEBB76FF-20EC-438F-BC3B-0D7DA476A466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16/58</a:t>
          </a:r>
          <a:endParaRPr lang="en-US" dirty="0">
            <a:cs typeface="B Nazanin" panose="00000400000000000000" pitchFamily="2" charset="-78"/>
          </a:endParaRPr>
        </a:p>
      </dgm:t>
    </dgm:pt>
    <dgm:pt modelId="{761BB094-D3B9-4D54-8406-358D0E755146}" type="parTrans" cxnId="{EF1F780F-3C68-49B1-81C4-6ECCCC63ABBF}">
      <dgm:prSet/>
      <dgm:spPr/>
      <dgm:t>
        <a:bodyPr/>
        <a:lstStyle/>
        <a:p>
          <a:endParaRPr lang="en-US"/>
        </a:p>
      </dgm:t>
    </dgm:pt>
    <dgm:pt modelId="{BFD9F300-DEF9-474C-A61E-080353A34403}" type="sibTrans" cxnId="{EF1F780F-3C68-49B1-81C4-6ECCCC63ABBF}">
      <dgm:prSet/>
      <dgm:spPr/>
      <dgm:t>
        <a:bodyPr/>
        <a:lstStyle/>
        <a:p>
          <a:endParaRPr lang="en-US"/>
        </a:p>
      </dgm:t>
    </dgm:pt>
    <dgm:pt modelId="{81499004-0977-4B24-82CF-C34792CD8AB0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16/57</a:t>
          </a:r>
          <a:endParaRPr lang="en-US" dirty="0">
            <a:cs typeface="B Nazanin" panose="00000400000000000000" pitchFamily="2" charset="-78"/>
          </a:endParaRPr>
        </a:p>
      </dgm:t>
    </dgm:pt>
    <dgm:pt modelId="{6C2FA134-4775-4DE6-858F-6EDC2AEBAE07}" type="parTrans" cxnId="{ED7D5A28-51E1-495A-B6ED-1C3CCED70C5C}">
      <dgm:prSet/>
      <dgm:spPr/>
      <dgm:t>
        <a:bodyPr/>
        <a:lstStyle/>
        <a:p>
          <a:endParaRPr lang="en-US"/>
        </a:p>
      </dgm:t>
    </dgm:pt>
    <dgm:pt modelId="{83B73FD3-113D-4C1A-8C7C-0CFEE63F9E69}" type="sibTrans" cxnId="{ED7D5A28-51E1-495A-B6ED-1C3CCED70C5C}">
      <dgm:prSet/>
      <dgm:spPr/>
      <dgm:t>
        <a:bodyPr/>
        <a:lstStyle/>
        <a:p>
          <a:endParaRPr lang="en-US"/>
        </a:p>
      </dgm:t>
    </dgm:pt>
    <dgm:pt modelId="{43855A7F-B009-46CC-97D1-98CB21D5880C}" type="pres">
      <dgm:prSet presAssocID="{28DA063F-8AF1-41E3-84FD-CDFEE86354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2370EC-BF8B-4F5E-88CC-8BC29268157A}" type="pres">
      <dgm:prSet presAssocID="{A7453EF2-6847-4F20-8731-6ECA8AA3D461}" presName="hierRoot1" presStyleCnt="0"/>
      <dgm:spPr/>
    </dgm:pt>
    <dgm:pt modelId="{A8A13A66-C509-40EC-9E1A-F94EDA6DAA7E}" type="pres">
      <dgm:prSet presAssocID="{A7453EF2-6847-4F20-8731-6ECA8AA3D461}" presName="composite" presStyleCnt="0"/>
      <dgm:spPr/>
    </dgm:pt>
    <dgm:pt modelId="{72D3C725-55DC-4855-80DE-554F4F14F311}" type="pres">
      <dgm:prSet presAssocID="{A7453EF2-6847-4F20-8731-6ECA8AA3D461}" presName="background" presStyleLbl="node0" presStyleIdx="0" presStyleCnt="1"/>
      <dgm:spPr/>
    </dgm:pt>
    <dgm:pt modelId="{7C99B1FB-636B-4C7C-87F9-FAD83EBDA100}" type="pres">
      <dgm:prSet presAssocID="{A7453EF2-6847-4F20-8731-6ECA8AA3D461}" presName="text" presStyleLbl="fgAcc0" presStyleIdx="0" presStyleCnt="1" custScaleX="463170">
        <dgm:presLayoutVars>
          <dgm:chPref val="3"/>
        </dgm:presLayoutVars>
      </dgm:prSet>
      <dgm:spPr/>
    </dgm:pt>
    <dgm:pt modelId="{2A996A4F-CB99-47D5-9558-8488402FF84A}" type="pres">
      <dgm:prSet presAssocID="{A7453EF2-6847-4F20-8731-6ECA8AA3D461}" presName="hierChild2" presStyleCnt="0"/>
      <dgm:spPr/>
    </dgm:pt>
    <dgm:pt modelId="{C4CA886C-3563-40B2-9A14-6A9BD53B415B}" type="pres">
      <dgm:prSet presAssocID="{7AB64327-6FB6-4A7C-804F-400C73C6379C}" presName="Name10" presStyleLbl="parChTrans1D2" presStyleIdx="0" presStyleCnt="2"/>
      <dgm:spPr/>
    </dgm:pt>
    <dgm:pt modelId="{D10D93C5-E1D2-437D-922A-B8291F7AA7F4}" type="pres">
      <dgm:prSet presAssocID="{49F6567B-D9EC-4C21-8C9E-F79D37AD6859}" presName="hierRoot2" presStyleCnt="0"/>
      <dgm:spPr/>
    </dgm:pt>
    <dgm:pt modelId="{B4CEDB81-A5AB-4B5F-B1F3-61A0404FC0D1}" type="pres">
      <dgm:prSet presAssocID="{49F6567B-D9EC-4C21-8C9E-F79D37AD6859}" presName="composite2" presStyleCnt="0"/>
      <dgm:spPr/>
    </dgm:pt>
    <dgm:pt modelId="{39C8F53C-0C3B-4C81-B3B5-29D53BC29971}" type="pres">
      <dgm:prSet presAssocID="{49F6567B-D9EC-4C21-8C9E-F79D37AD6859}" presName="background2" presStyleLbl="node2" presStyleIdx="0" presStyleCnt="2"/>
      <dgm:spPr/>
    </dgm:pt>
    <dgm:pt modelId="{42A6F1FE-F91B-4DB6-BE27-2B0E437B6DAD}" type="pres">
      <dgm:prSet presAssocID="{49F6567B-D9EC-4C21-8C9E-F79D37AD6859}" presName="text2" presStyleLbl="fgAcc2" presStyleIdx="0" presStyleCnt="2" custScaleX="255500">
        <dgm:presLayoutVars>
          <dgm:chPref val="3"/>
        </dgm:presLayoutVars>
      </dgm:prSet>
      <dgm:spPr/>
    </dgm:pt>
    <dgm:pt modelId="{B1560BC2-ECE0-410F-9297-A9E89DA8D1B8}" type="pres">
      <dgm:prSet presAssocID="{49F6567B-D9EC-4C21-8C9E-F79D37AD6859}" presName="hierChild3" presStyleCnt="0"/>
      <dgm:spPr/>
    </dgm:pt>
    <dgm:pt modelId="{C3203283-0C0B-468E-9BB6-94CE3E61FC7E}" type="pres">
      <dgm:prSet presAssocID="{4F425A1E-F278-4D0E-90DF-483B05B1ED6A}" presName="Name17" presStyleLbl="parChTrans1D3" presStyleIdx="0" presStyleCnt="2"/>
      <dgm:spPr/>
    </dgm:pt>
    <dgm:pt modelId="{C57FC7D2-CC1D-4017-AF6E-5BD05A90133C}" type="pres">
      <dgm:prSet presAssocID="{EC4D0411-13E5-4608-8826-30F14C958CFD}" presName="hierRoot3" presStyleCnt="0"/>
      <dgm:spPr/>
    </dgm:pt>
    <dgm:pt modelId="{6074A329-6574-44E2-9861-F69943FEA017}" type="pres">
      <dgm:prSet presAssocID="{EC4D0411-13E5-4608-8826-30F14C958CFD}" presName="composite3" presStyleCnt="0"/>
      <dgm:spPr/>
    </dgm:pt>
    <dgm:pt modelId="{9BFCE85A-2643-4E14-9357-EE7C6E5AAD6B}" type="pres">
      <dgm:prSet presAssocID="{EC4D0411-13E5-4608-8826-30F14C958CFD}" presName="background3" presStyleLbl="node3" presStyleIdx="0" presStyleCnt="2"/>
      <dgm:spPr/>
    </dgm:pt>
    <dgm:pt modelId="{6AD3918C-3199-40FC-AD9A-96916DC6D012}" type="pres">
      <dgm:prSet presAssocID="{EC4D0411-13E5-4608-8826-30F14C958CFD}" presName="text3" presStyleLbl="fgAcc3" presStyleIdx="0" presStyleCnt="2" custScaleX="167637">
        <dgm:presLayoutVars>
          <dgm:chPref val="3"/>
        </dgm:presLayoutVars>
      </dgm:prSet>
      <dgm:spPr/>
    </dgm:pt>
    <dgm:pt modelId="{53E46AA6-B746-4B76-A0EC-C93BECB04377}" type="pres">
      <dgm:prSet presAssocID="{EC4D0411-13E5-4608-8826-30F14C958CFD}" presName="hierChild4" presStyleCnt="0"/>
      <dgm:spPr/>
    </dgm:pt>
    <dgm:pt modelId="{3ADEC5A8-42CC-4FD1-932C-03C0E0C487DF}" type="pres">
      <dgm:prSet presAssocID="{0100EF68-2F25-45AE-B5A3-A881A0621EAC}" presName="Name23" presStyleLbl="parChTrans1D4" presStyleIdx="0" presStyleCnt="6"/>
      <dgm:spPr/>
    </dgm:pt>
    <dgm:pt modelId="{A6F3D5A4-30CD-447C-946F-000FFB2864A4}" type="pres">
      <dgm:prSet presAssocID="{F3E6DF48-7114-4127-8CD6-0C2F302D1818}" presName="hierRoot4" presStyleCnt="0"/>
      <dgm:spPr/>
    </dgm:pt>
    <dgm:pt modelId="{A2B46A92-A5E8-4C6E-8D8E-383AC38B2473}" type="pres">
      <dgm:prSet presAssocID="{F3E6DF48-7114-4127-8CD6-0C2F302D1818}" presName="composite4" presStyleCnt="0"/>
      <dgm:spPr/>
    </dgm:pt>
    <dgm:pt modelId="{DF84F69E-294F-4189-9E62-DC204D21F265}" type="pres">
      <dgm:prSet presAssocID="{F3E6DF48-7114-4127-8CD6-0C2F302D1818}" presName="background4" presStyleLbl="node4" presStyleIdx="0" presStyleCnt="6"/>
      <dgm:spPr/>
    </dgm:pt>
    <dgm:pt modelId="{A86C856D-3491-468B-9663-E7C5B0315726}" type="pres">
      <dgm:prSet presAssocID="{F3E6DF48-7114-4127-8CD6-0C2F302D1818}" presName="text4" presStyleLbl="fgAcc4" presStyleIdx="0" presStyleCnt="6" custScaleX="167637">
        <dgm:presLayoutVars>
          <dgm:chPref val="3"/>
        </dgm:presLayoutVars>
      </dgm:prSet>
      <dgm:spPr/>
    </dgm:pt>
    <dgm:pt modelId="{76152D6D-57B4-4583-970A-9AC3042216AD}" type="pres">
      <dgm:prSet presAssocID="{F3E6DF48-7114-4127-8CD6-0C2F302D1818}" presName="hierChild5" presStyleCnt="0"/>
      <dgm:spPr/>
    </dgm:pt>
    <dgm:pt modelId="{9BA13999-3E84-4F5A-A3DB-F3273B9818EF}" type="pres">
      <dgm:prSet presAssocID="{2C07B23A-2446-4D05-954F-713D12F7A13D}" presName="Name23" presStyleLbl="parChTrans1D4" presStyleIdx="1" presStyleCnt="6"/>
      <dgm:spPr/>
    </dgm:pt>
    <dgm:pt modelId="{757A2A7C-C613-4E36-862D-1F21761F028F}" type="pres">
      <dgm:prSet presAssocID="{65AE6CD2-AAC8-4204-863B-82E74259CD62}" presName="hierRoot4" presStyleCnt="0"/>
      <dgm:spPr/>
    </dgm:pt>
    <dgm:pt modelId="{EAD9F683-AEE2-4DEF-977D-58EEB4736DCB}" type="pres">
      <dgm:prSet presAssocID="{65AE6CD2-AAC8-4204-863B-82E74259CD62}" presName="composite4" presStyleCnt="0"/>
      <dgm:spPr/>
    </dgm:pt>
    <dgm:pt modelId="{73937B47-43FC-4951-979D-BF7847694D2D}" type="pres">
      <dgm:prSet presAssocID="{65AE6CD2-AAC8-4204-863B-82E74259CD62}" presName="background4" presStyleLbl="node4" presStyleIdx="1" presStyleCnt="6"/>
      <dgm:spPr/>
    </dgm:pt>
    <dgm:pt modelId="{A333DD87-1D86-47A7-A7BB-AF27026E9524}" type="pres">
      <dgm:prSet presAssocID="{65AE6CD2-AAC8-4204-863B-82E74259CD62}" presName="text4" presStyleLbl="fgAcc4" presStyleIdx="1" presStyleCnt="6" custScaleX="167637">
        <dgm:presLayoutVars>
          <dgm:chPref val="3"/>
        </dgm:presLayoutVars>
      </dgm:prSet>
      <dgm:spPr/>
    </dgm:pt>
    <dgm:pt modelId="{3945FD30-6152-45F4-94D2-D491AE485D69}" type="pres">
      <dgm:prSet presAssocID="{65AE6CD2-AAC8-4204-863B-82E74259CD62}" presName="hierChild5" presStyleCnt="0"/>
      <dgm:spPr/>
    </dgm:pt>
    <dgm:pt modelId="{22EEC190-F062-4A93-BF25-50EDEE05B420}" type="pres">
      <dgm:prSet presAssocID="{6C2FA134-4775-4DE6-858F-6EDC2AEBAE07}" presName="Name23" presStyleLbl="parChTrans1D4" presStyleIdx="2" presStyleCnt="6"/>
      <dgm:spPr/>
    </dgm:pt>
    <dgm:pt modelId="{EAB95447-544F-4A0E-B151-05ADE907DF73}" type="pres">
      <dgm:prSet presAssocID="{81499004-0977-4B24-82CF-C34792CD8AB0}" presName="hierRoot4" presStyleCnt="0"/>
      <dgm:spPr/>
    </dgm:pt>
    <dgm:pt modelId="{36F99295-8FFF-4F5D-B996-B9E26B325B84}" type="pres">
      <dgm:prSet presAssocID="{81499004-0977-4B24-82CF-C34792CD8AB0}" presName="composite4" presStyleCnt="0"/>
      <dgm:spPr/>
    </dgm:pt>
    <dgm:pt modelId="{781701AF-2FAE-41A3-866B-11BF85E0F797}" type="pres">
      <dgm:prSet presAssocID="{81499004-0977-4B24-82CF-C34792CD8AB0}" presName="background4" presStyleLbl="node4" presStyleIdx="2" presStyleCnt="6"/>
      <dgm:spPr/>
    </dgm:pt>
    <dgm:pt modelId="{8F2ECAB3-8E86-4DBA-B738-268BAC238A0D}" type="pres">
      <dgm:prSet presAssocID="{81499004-0977-4B24-82CF-C34792CD8AB0}" presName="text4" presStyleLbl="fgAcc4" presStyleIdx="2" presStyleCnt="6" custScaleX="167637">
        <dgm:presLayoutVars>
          <dgm:chPref val="3"/>
        </dgm:presLayoutVars>
      </dgm:prSet>
      <dgm:spPr/>
    </dgm:pt>
    <dgm:pt modelId="{80D4B50F-2933-4C9E-A496-3780A37D3968}" type="pres">
      <dgm:prSet presAssocID="{81499004-0977-4B24-82CF-C34792CD8AB0}" presName="hierChild5" presStyleCnt="0"/>
      <dgm:spPr/>
    </dgm:pt>
    <dgm:pt modelId="{309C54B3-EFEE-4136-9ACA-F1B14C71628A}" type="pres">
      <dgm:prSet presAssocID="{F825ACE6-C609-4538-A62E-6C2671CF60BB}" presName="Name10" presStyleLbl="parChTrans1D2" presStyleIdx="1" presStyleCnt="2"/>
      <dgm:spPr/>
    </dgm:pt>
    <dgm:pt modelId="{A7D74697-B7C4-427B-B506-B83F9FEA452B}" type="pres">
      <dgm:prSet presAssocID="{28BAB1FC-4512-4AD7-B679-2B1E3C7EBE2A}" presName="hierRoot2" presStyleCnt="0"/>
      <dgm:spPr/>
    </dgm:pt>
    <dgm:pt modelId="{3AC22365-982D-4727-9872-861BB0470890}" type="pres">
      <dgm:prSet presAssocID="{28BAB1FC-4512-4AD7-B679-2B1E3C7EBE2A}" presName="composite2" presStyleCnt="0"/>
      <dgm:spPr/>
    </dgm:pt>
    <dgm:pt modelId="{78AFA09B-FC98-4BBB-87A3-2C79A8E5B905}" type="pres">
      <dgm:prSet presAssocID="{28BAB1FC-4512-4AD7-B679-2B1E3C7EBE2A}" presName="background2" presStyleLbl="node2" presStyleIdx="1" presStyleCnt="2"/>
      <dgm:spPr/>
    </dgm:pt>
    <dgm:pt modelId="{8882B9D5-A4C8-4FEC-8C7D-3EF24D7BD5EA}" type="pres">
      <dgm:prSet presAssocID="{28BAB1FC-4512-4AD7-B679-2B1E3C7EBE2A}" presName="text2" presStyleLbl="fgAcc2" presStyleIdx="1" presStyleCnt="2" custScaleX="255500">
        <dgm:presLayoutVars>
          <dgm:chPref val="3"/>
        </dgm:presLayoutVars>
      </dgm:prSet>
      <dgm:spPr/>
    </dgm:pt>
    <dgm:pt modelId="{384DB5DF-6606-4F72-8EC4-CF4308C89B37}" type="pres">
      <dgm:prSet presAssocID="{28BAB1FC-4512-4AD7-B679-2B1E3C7EBE2A}" presName="hierChild3" presStyleCnt="0"/>
      <dgm:spPr/>
    </dgm:pt>
    <dgm:pt modelId="{7508B0DB-A79A-4FA6-9311-30C94C64FC7A}" type="pres">
      <dgm:prSet presAssocID="{7F92A788-16E7-41DF-A224-C93E8ADC92A3}" presName="Name17" presStyleLbl="parChTrans1D3" presStyleIdx="1" presStyleCnt="2"/>
      <dgm:spPr/>
    </dgm:pt>
    <dgm:pt modelId="{F2A20D80-B1D6-45CA-926A-CA1686C742E7}" type="pres">
      <dgm:prSet presAssocID="{3D0EBBB9-23A1-454F-B0A0-B3F927825CB4}" presName="hierRoot3" presStyleCnt="0"/>
      <dgm:spPr/>
    </dgm:pt>
    <dgm:pt modelId="{0817A8A7-7C6F-4679-AF7D-1C66EF002910}" type="pres">
      <dgm:prSet presAssocID="{3D0EBBB9-23A1-454F-B0A0-B3F927825CB4}" presName="composite3" presStyleCnt="0"/>
      <dgm:spPr/>
    </dgm:pt>
    <dgm:pt modelId="{0C63E62E-3E8A-4F52-B679-4E696E506B31}" type="pres">
      <dgm:prSet presAssocID="{3D0EBBB9-23A1-454F-B0A0-B3F927825CB4}" presName="background3" presStyleLbl="node3" presStyleIdx="1" presStyleCnt="2"/>
      <dgm:spPr/>
    </dgm:pt>
    <dgm:pt modelId="{10DC67BF-CEA3-4D2A-9497-60FE5D008FC7}" type="pres">
      <dgm:prSet presAssocID="{3D0EBBB9-23A1-454F-B0A0-B3F927825CB4}" presName="text3" presStyleLbl="fgAcc3" presStyleIdx="1" presStyleCnt="2" custScaleX="167637">
        <dgm:presLayoutVars>
          <dgm:chPref val="3"/>
        </dgm:presLayoutVars>
      </dgm:prSet>
      <dgm:spPr/>
    </dgm:pt>
    <dgm:pt modelId="{0204AC8B-52CB-479D-AAFB-901CADB7CA67}" type="pres">
      <dgm:prSet presAssocID="{3D0EBBB9-23A1-454F-B0A0-B3F927825CB4}" presName="hierChild4" presStyleCnt="0"/>
      <dgm:spPr/>
    </dgm:pt>
    <dgm:pt modelId="{2826AD5C-1278-442C-BD98-2D91F116A3C8}" type="pres">
      <dgm:prSet presAssocID="{F992C7C3-32FE-4426-8617-F16A13587602}" presName="Name23" presStyleLbl="parChTrans1D4" presStyleIdx="3" presStyleCnt="6"/>
      <dgm:spPr/>
    </dgm:pt>
    <dgm:pt modelId="{DD811645-3D37-41F2-9372-C9B149B2743A}" type="pres">
      <dgm:prSet presAssocID="{3A8B840C-5303-4AE4-93A3-32AD89F6D5B6}" presName="hierRoot4" presStyleCnt="0"/>
      <dgm:spPr/>
    </dgm:pt>
    <dgm:pt modelId="{5A2D7A95-5B89-4975-9AE5-D3020B2D24BE}" type="pres">
      <dgm:prSet presAssocID="{3A8B840C-5303-4AE4-93A3-32AD89F6D5B6}" presName="composite4" presStyleCnt="0"/>
      <dgm:spPr/>
    </dgm:pt>
    <dgm:pt modelId="{B9D706D1-14B9-4D37-8795-094170911C65}" type="pres">
      <dgm:prSet presAssocID="{3A8B840C-5303-4AE4-93A3-32AD89F6D5B6}" presName="background4" presStyleLbl="node4" presStyleIdx="3" presStyleCnt="6"/>
      <dgm:spPr/>
    </dgm:pt>
    <dgm:pt modelId="{2062CF13-FC85-46C1-9EEF-A71AEB065C43}" type="pres">
      <dgm:prSet presAssocID="{3A8B840C-5303-4AE4-93A3-32AD89F6D5B6}" presName="text4" presStyleLbl="fgAcc4" presStyleIdx="3" presStyleCnt="6" custScaleX="167637">
        <dgm:presLayoutVars>
          <dgm:chPref val="3"/>
        </dgm:presLayoutVars>
      </dgm:prSet>
      <dgm:spPr/>
    </dgm:pt>
    <dgm:pt modelId="{806C62E1-203B-4AED-AD7E-BE7A5ED05B2A}" type="pres">
      <dgm:prSet presAssocID="{3A8B840C-5303-4AE4-93A3-32AD89F6D5B6}" presName="hierChild5" presStyleCnt="0"/>
      <dgm:spPr/>
    </dgm:pt>
    <dgm:pt modelId="{C746B57F-ACFB-4CF1-9A35-81DB0596C853}" type="pres">
      <dgm:prSet presAssocID="{C2DCBD61-04CE-4DC5-A673-E8BF536CAE10}" presName="Name23" presStyleLbl="parChTrans1D4" presStyleIdx="4" presStyleCnt="6"/>
      <dgm:spPr/>
    </dgm:pt>
    <dgm:pt modelId="{2DE9D4DB-65E0-4CDD-B766-8806D10859B1}" type="pres">
      <dgm:prSet presAssocID="{4008EFBB-6AB9-4A8F-BA1F-28648EA1E8CF}" presName="hierRoot4" presStyleCnt="0"/>
      <dgm:spPr/>
    </dgm:pt>
    <dgm:pt modelId="{2DE26B7E-9B01-4E5B-B77E-92442B3003D5}" type="pres">
      <dgm:prSet presAssocID="{4008EFBB-6AB9-4A8F-BA1F-28648EA1E8CF}" presName="composite4" presStyleCnt="0"/>
      <dgm:spPr/>
    </dgm:pt>
    <dgm:pt modelId="{31D1300E-75F7-4C98-A5DD-36ED4DADEE35}" type="pres">
      <dgm:prSet presAssocID="{4008EFBB-6AB9-4A8F-BA1F-28648EA1E8CF}" presName="background4" presStyleLbl="node4" presStyleIdx="4" presStyleCnt="6"/>
      <dgm:spPr/>
    </dgm:pt>
    <dgm:pt modelId="{93BAF949-CA98-46A3-87C8-569C07C5C6A7}" type="pres">
      <dgm:prSet presAssocID="{4008EFBB-6AB9-4A8F-BA1F-28648EA1E8CF}" presName="text4" presStyleLbl="fgAcc4" presStyleIdx="4" presStyleCnt="6" custScaleX="167637">
        <dgm:presLayoutVars>
          <dgm:chPref val="3"/>
        </dgm:presLayoutVars>
      </dgm:prSet>
      <dgm:spPr/>
    </dgm:pt>
    <dgm:pt modelId="{CDDD2284-EE8E-4795-B3E4-314F3DE7446C}" type="pres">
      <dgm:prSet presAssocID="{4008EFBB-6AB9-4A8F-BA1F-28648EA1E8CF}" presName="hierChild5" presStyleCnt="0"/>
      <dgm:spPr/>
    </dgm:pt>
    <dgm:pt modelId="{9E60E873-41ED-4ABA-9ECD-9A29ADA2731B}" type="pres">
      <dgm:prSet presAssocID="{761BB094-D3B9-4D54-8406-358D0E755146}" presName="Name23" presStyleLbl="parChTrans1D4" presStyleIdx="5" presStyleCnt="6"/>
      <dgm:spPr/>
    </dgm:pt>
    <dgm:pt modelId="{CEC18449-0576-411C-8A3F-839C36A3A1E5}" type="pres">
      <dgm:prSet presAssocID="{EEBB76FF-20EC-438F-BC3B-0D7DA476A466}" presName="hierRoot4" presStyleCnt="0"/>
      <dgm:spPr/>
    </dgm:pt>
    <dgm:pt modelId="{63162DAC-7612-44DB-AA5F-1EA6B5A6E65A}" type="pres">
      <dgm:prSet presAssocID="{EEBB76FF-20EC-438F-BC3B-0D7DA476A466}" presName="composite4" presStyleCnt="0"/>
      <dgm:spPr/>
    </dgm:pt>
    <dgm:pt modelId="{1522F9EC-45F6-45C8-AAC5-B0574B9E1EB2}" type="pres">
      <dgm:prSet presAssocID="{EEBB76FF-20EC-438F-BC3B-0D7DA476A466}" presName="background4" presStyleLbl="node4" presStyleIdx="5" presStyleCnt="6"/>
      <dgm:spPr/>
    </dgm:pt>
    <dgm:pt modelId="{4A7A5790-73B1-451C-A806-A017B674402A}" type="pres">
      <dgm:prSet presAssocID="{EEBB76FF-20EC-438F-BC3B-0D7DA476A466}" presName="text4" presStyleLbl="fgAcc4" presStyleIdx="5" presStyleCnt="6" custScaleX="167637">
        <dgm:presLayoutVars>
          <dgm:chPref val="3"/>
        </dgm:presLayoutVars>
      </dgm:prSet>
      <dgm:spPr/>
    </dgm:pt>
    <dgm:pt modelId="{9A0D81EB-08CD-414B-A972-430B73C804FF}" type="pres">
      <dgm:prSet presAssocID="{EEBB76FF-20EC-438F-BC3B-0D7DA476A466}" presName="hierChild5" presStyleCnt="0"/>
      <dgm:spPr/>
    </dgm:pt>
  </dgm:ptLst>
  <dgm:cxnLst>
    <dgm:cxn modelId="{F34AE308-8280-4381-929E-F1E981A2C3E6}" type="presOf" srcId="{C2DCBD61-04CE-4DC5-A673-E8BF536CAE10}" destId="{C746B57F-ACFB-4CF1-9A35-81DB0596C853}" srcOrd="0" destOrd="0" presId="urn:microsoft.com/office/officeart/2005/8/layout/hierarchy1"/>
    <dgm:cxn modelId="{EF1F780F-3C68-49B1-81C4-6ECCCC63ABBF}" srcId="{4008EFBB-6AB9-4A8F-BA1F-28648EA1E8CF}" destId="{EEBB76FF-20EC-438F-BC3B-0D7DA476A466}" srcOrd="0" destOrd="0" parTransId="{761BB094-D3B9-4D54-8406-358D0E755146}" sibTransId="{BFD9F300-DEF9-474C-A61E-080353A34403}"/>
    <dgm:cxn modelId="{A5E69317-669D-4237-8C2B-D0F6DDEC5CF9}" type="presOf" srcId="{65AE6CD2-AAC8-4204-863B-82E74259CD62}" destId="{A333DD87-1D86-47A7-A7BB-AF27026E9524}" srcOrd="0" destOrd="0" presId="urn:microsoft.com/office/officeart/2005/8/layout/hierarchy1"/>
    <dgm:cxn modelId="{3E094B27-335B-45F6-8E7C-13386EB8C818}" type="presOf" srcId="{F992C7C3-32FE-4426-8617-F16A13587602}" destId="{2826AD5C-1278-442C-BD98-2D91F116A3C8}" srcOrd="0" destOrd="0" presId="urn:microsoft.com/office/officeart/2005/8/layout/hierarchy1"/>
    <dgm:cxn modelId="{E63BE827-4803-47F9-B013-2F4A990096F7}" type="presOf" srcId="{A7453EF2-6847-4F20-8731-6ECA8AA3D461}" destId="{7C99B1FB-636B-4C7C-87F9-FAD83EBDA100}" srcOrd="0" destOrd="0" presId="urn:microsoft.com/office/officeart/2005/8/layout/hierarchy1"/>
    <dgm:cxn modelId="{76B01028-7DE8-466B-82FF-02A467DFF97D}" type="presOf" srcId="{F825ACE6-C609-4538-A62E-6C2671CF60BB}" destId="{309C54B3-EFEE-4136-9ACA-F1B14C71628A}" srcOrd="0" destOrd="0" presId="urn:microsoft.com/office/officeart/2005/8/layout/hierarchy1"/>
    <dgm:cxn modelId="{ED7D5A28-51E1-495A-B6ED-1C3CCED70C5C}" srcId="{65AE6CD2-AAC8-4204-863B-82E74259CD62}" destId="{81499004-0977-4B24-82CF-C34792CD8AB0}" srcOrd="0" destOrd="0" parTransId="{6C2FA134-4775-4DE6-858F-6EDC2AEBAE07}" sibTransId="{83B73FD3-113D-4C1A-8C7C-0CFEE63F9E69}"/>
    <dgm:cxn modelId="{E93BCD3B-538C-43B4-AF2A-2A1A100E5382}" type="presOf" srcId="{6C2FA134-4775-4DE6-858F-6EDC2AEBAE07}" destId="{22EEC190-F062-4A93-BF25-50EDEE05B420}" srcOrd="0" destOrd="0" presId="urn:microsoft.com/office/officeart/2005/8/layout/hierarchy1"/>
    <dgm:cxn modelId="{58CFF33B-A0C7-4081-97FC-97B00ED1D935}" type="presOf" srcId="{3A8B840C-5303-4AE4-93A3-32AD89F6D5B6}" destId="{2062CF13-FC85-46C1-9EEF-A71AEB065C43}" srcOrd="0" destOrd="0" presId="urn:microsoft.com/office/officeart/2005/8/layout/hierarchy1"/>
    <dgm:cxn modelId="{55CEBA5C-A72A-4485-99B8-BECA6BB50003}" type="presOf" srcId="{7F92A788-16E7-41DF-A224-C93E8ADC92A3}" destId="{7508B0DB-A79A-4FA6-9311-30C94C64FC7A}" srcOrd="0" destOrd="0" presId="urn:microsoft.com/office/officeart/2005/8/layout/hierarchy1"/>
    <dgm:cxn modelId="{EF7EFA46-415E-40F4-BF87-952156B35176}" type="presOf" srcId="{49F6567B-D9EC-4C21-8C9E-F79D37AD6859}" destId="{42A6F1FE-F91B-4DB6-BE27-2B0E437B6DAD}" srcOrd="0" destOrd="0" presId="urn:microsoft.com/office/officeart/2005/8/layout/hierarchy1"/>
    <dgm:cxn modelId="{0F3DDE6E-5FEB-484E-BCE6-D746EBC17840}" type="presOf" srcId="{F3E6DF48-7114-4127-8CD6-0C2F302D1818}" destId="{A86C856D-3491-468B-9663-E7C5B0315726}" srcOrd="0" destOrd="0" presId="urn:microsoft.com/office/officeart/2005/8/layout/hierarchy1"/>
    <dgm:cxn modelId="{12C11E53-892D-4405-BC3E-0E3C4BA2B32C}" srcId="{28DA063F-8AF1-41E3-84FD-CDFEE863546F}" destId="{A7453EF2-6847-4F20-8731-6ECA8AA3D461}" srcOrd="0" destOrd="0" parTransId="{C8B35636-CB84-45C5-9364-234CBCF6CBB5}" sibTransId="{F1590936-D1E8-4C0C-8DB0-0B6B5744553E}"/>
    <dgm:cxn modelId="{C8952673-6CE6-4FB4-A1B3-B379ACD96F91}" srcId="{3D0EBBB9-23A1-454F-B0A0-B3F927825CB4}" destId="{3A8B840C-5303-4AE4-93A3-32AD89F6D5B6}" srcOrd="0" destOrd="0" parTransId="{F992C7C3-32FE-4426-8617-F16A13587602}" sibTransId="{28E24477-B9AF-40C3-BFF8-B65A1372B679}"/>
    <dgm:cxn modelId="{F7223E78-F520-4682-9FC5-6A13F2FA16A3}" type="presOf" srcId="{761BB094-D3B9-4D54-8406-358D0E755146}" destId="{9E60E873-41ED-4ABA-9ECD-9A29ADA2731B}" srcOrd="0" destOrd="0" presId="urn:microsoft.com/office/officeart/2005/8/layout/hierarchy1"/>
    <dgm:cxn modelId="{8599D980-9D09-400A-9D73-4BBEADBE1CB5}" type="presOf" srcId="{2C07B23A-2446-4D05-954F-713D12F7A13D}" destId="{9BA13999-3E84-4F5A-A3DB-F3273B9818EF}" srcOrd="0" destOrd="0" presId="urn:microsoft.com/office/officeart/2005/8/layout/hierarchy1"/>
    <dgm:cxn modelId="{44C01B87-E95A-4E7B-879F-7105C31560E6}" type="presOf" srcId="{EEBB76FF-20EC-438F-BC3B-0D7DA476A466}" destId="{4A7A5790-73B1-451C-A806-A017B674402A}" srcOrd="0" destOrd="0" presId="urn:microsoft.com/office/officeart/2005/8/layout/hierarchy1"/>
    <dgm:cxn modelId="{65771891-0685-4E12-A52F-92B2A84BC5E0}" type="presOf" srcId="{0100EF68-2F25-45AE-B5A3-A881A0621EAC}" destId="{3ADEC5A8-42CC-4FD1-932C-03C0E0C487DF}" srcOrd="0" destOrd="0" presId="urn:microsoft.com/office/officeart/2005/8/layout/hierarchy1"/>
    <dgm:cxn modelId="{9134ED9D-FC1F-4898-8222-61575CC8C983}" type="presOf" srcId="{4F425A1E-F278-4D0E-90DF-483B05B1ED6A}" destId="{C3203283-0C0B-468E-9BB6-94CE3E61FC7E}" srcOrd="0" destOrd="0" presId="urn:microsoft.com/office/officeart/2005/8/layout/hierarchy1"/>
    <dgm:cxn modelId="{09C5AFA2-94B8-4DBF-8293-C40B75624F70}" type="presOf" srcId="{28DA063F-8AF1-41E3-84FD-CDFEE863546F}" destId="{43855A7F-B009-46CC-97D1-98CB21D5880C}" srcOrd="0" destOrd="0" presId="urn:microsoft.com/office/officeart/2005/8/layout/hierarchy1"/>
    <dgm:cxn modelId="{523D58A8-EF09-4F23-A7B3-AE0786EF2CBD}" srcId="{3A8B840C-5303-4AE4-93A3-32AD89F6D5B6}" destId="{4008EFBB-6AB9-4A8F-BA1F-28648EA1E8CF}" srcOrd="0" destOrd="0" parTransId="{C2DCBD61-04CE-4DC5-A673-E8BF536CAE10}" sibTransId="{49511470-40F2-4DD8-A061-C53453255CA1}"/>
    <dgm:cxn modelId="{522853C2-DB90-4BF7-9DB1-8480BC08D389}" type="presOf" srcId="{3D0EBBB9-23A1-454F-B0A0-B3F927825CB4}" destId="{10DC67BF-CEA3-4D2A-9497-60FE5D008FC7}" srcOrd="0" destOrd="0" presId="urn:microsoft.com/office/officeart/2005/8/layout/hierarchy1"/>
    <dgm:cxn modelId="{2EC1D7CA-2144-4055-BDD8-C7622E9BF2B9}" type="presOf" srcId="{7AB64327-6FB6-4A7C-804F-400C73C6379C}" destId="{C4CA886C-3563-40B2-9A14-6A9BD53B415B}" srcOrd="0" destOrd="0" presId="urn:microsoft.com/office/officeart/2005/8/layout/hierarchy1"/>
    <dgm:cxn modelId="{7C9F4AD1-6FF5-4098-BB25-812C2BCA99A1}" type="presOf" srcId="{28BAB1FC-4512-4AD7-B679-2B1E3C7EBE2A}" destId="{8882B9D5-A4C8-4FEC-8C7D-3EF24D7BD5EA}" srcOrd="0" destOrd="0" presId="urn:microsoft.com/office/officeart/2005/8/layout/hierarchy1"/>
    <dgm:cxn modelId="{E24D31DD-9207-4B2F-A661-B992535F9FE7}" srcId="{A7453EF2-6847-4F20-8731-6ECA8AA3D461}" destId="{49F6567B-D9EC-4C21-8C9E-F79D37AD6859}" srcOrd="0" destOrd="0" parTransId="{7AB64327-6FB6-4A7C-804F-400C73C6379C}" sibTransId="{101744EC-D9AC-46B3-8BD1-83F4137AF30E}"/>
    <dgm:cxn modelId="{C84E10E1-0BCE-48A0-B9B5-7D896EBC3124}" type="presOf" srcId="{4008EFBB-6AB9-4A8F-BA1F-28648EA1E8CF}" destId="{93BAF949-CA98-46A3-87C8-569C07C5C6A7}" srcOrd="0" destOrd="0" presId="urn:microsoft.com/office/officeart/2005/8/layout/hierarchy1"/>
    <dgm:cxn modelId="{40A5E7EA-9A85-4CA4-A9AD-C5F9438D343F}" srcId="{F3E6DF48-7114-4127-8CD6-0C2F302D1818}" destId="{65AE6CD2-AAC8-4204-863B-82E74259CD62}" srcOrd="0" destOrd="0" parTransId="{2C07B23A-2446-4D05-954F-713D12F7A13D}" sibTransId="{CFAF9CAB-7FAB-4C37-B57E-175E4B6EE772}"/>
    <dgm:cxn modelId="{B7FDE1EE-012D-49F3-9B5C-FDD2B6CB1CD5}" type="presOf" srcId="{EC4D0411-13E5-4608-8826-30F14C958CFD}" destId="{6AD3918C-3199-40FC-AD9A-96916DC6D012}" srcOrd="0" destOrd="0" presId="urn:microsoft.com/office/officeart/2005/8/layout/hierarchy1"/>
    <dgm:cxn modelId="{E83A0BEF-1BE6-4BBD-B2E1-4ED2DF8D5BFA}" srcId="{28BAB1FC-4512-4AD7-B679-2B1E3C7EBE2A}" destId="{3D0EBBB9-23A1-454F-B0A0-B3F927825CB4}" srcOrd="0" destOrd="0" parTransId="{7F92A788-16E7-41DF-A224-C93E8ADC92A3}" sibTransId="{4F0D19BE-5725-4EDB-907B-83DD97DDCE66}"/>
    <dgm:cxn modelId="{032253F4-DB27-435B-A5EE-030366665F7F}" srcId="{A7453EF2-6847-4F20-8731-6ECA8AA3D461}" destId="{28BAB1FC-4512-4AD7-B679-2B1E3C7EBE2A}" srcOrd="1" destOrd="0" parTransId="{F825ACE6-C609-4538-A62E-6C2671CF60BB}" sibTransId="{533FC52B-6E33-4296-A67F-FCF21CA539F2}"/>
    <dgm:cxn modelId="{F3382DF6-9413-484F-A987-ACCE80EC35DB}" srcId="{EC4D0411-13E5-4608-8826-30F14C958CFD}" destId="{F3E6DF48-7114-4127-8CD6-0C2F302D1818}" srcOrd="0" destOrd="0" parTransId="{0100EF68-2F25-45AE-B5A3-A881A0621EAC}" sibTransId="{15CD4B1F-9DB0-4711-9537-6A03A804323E}"/>
    <dgm:cxn modelId="{856C5AF6-B6D7-40FC-853F-4493AA180995}" type="presOf" srcId="{81499004-0977-4B24-82CF-C34792CD8AB0}" destId="{8F2ECAB3-8E86-4DBA-B738-268BAC238A0D}" srcOrd="0" destOrd="0" presId="urn:microsoft.com/office/officeart/2005/8/layout/hierarchy1"/>
    <dgm:cxn modelId="{F5ADDCFC-32D1-492F-AAED-5AE5ECE3CBB2}" srcId="{49F6567B-D9EC-4C21-8C9E-F79D37AD6859}" destId="{EC4D0411-13E5-4608-8826-30F14C958CFD}" srcOrd="0" destOrd="0" parTransId="{4F425A1E-F278-4D0E-90DF-483B05B1ED6A}" sibTransId="{2B4CCE1D-8D0E-405E-BB66-B0D0D042263C}"/>
    <dgm:cxn modelId="{6B24F907-BD6E-47CD-848D-5EBCBDFEE373}" type="presParOf" srcId="{43855A7F-B009-46CC-97D1-98CB21D5880C}" destId="{3F2370EC-BF8B-4F5E-88CC-8BC29268157A}" srcOrd="0" destOrd="0" presId="urn:microsoft.com/office/officeart/2005/8/layout/hierarchy1"/>
    <dgm:cxn modelId="{A1CE976B-A419-4727-A2DE-72A9A32EA86F}" type="presParOf" srcId="{3F2370EC-BF8B-4F5E-88CC-8BC29268157A}" destId="{A8A13A66-C509-40EC-9E1A-F94EDA6DAA7E}" srcOrd="0" destOrd="0" presId="urn:microsoft.com/office/officeart/2005/8/layout/hierarchy1"/>
    <dgm:cxn modelId="{B1B97C01-F511-434B-8AF6-B1E910BAF169}" type="presParOf" srcId="{A8A13A66-C509-40EC-9E1A-F94EDA6DAA7E}" destId="{72D3C725-55DC-4855-80DE-554F4F14F311}" srcOrd="0" destOrd="0" presId="urn:microsoft.com/office/officeart/2005/8/layout/hierarchy1"/>
    <dgm:cxn modelId="{9EBA00A0-67A4-4433-8444-250F50E77070}" type="presParOf" srcId="{A8A13A66-C509-40EC-9E1A-F94EDA6DAA7E}" destId="{7C99B1FB-636B-4C7C-87F9-FAD83EBDA100}" srcOrd="1" destOrd="0" presId="urn:microsoft.com/office/officeart/2005/8/layout/hierarchy1"/>
    <dgm:cxn modelId="{55409684-C79F-4CB2-9535-0390D0F98794}" type="presParOf" srcId="{3F2370EC-BF8B-4F5E-88CC-8BC29268157A}" destId="{2A996A4F-CB99-47D5-9558-8488402FF84A}" srcOrd="1" destOrd="0" presId="urn:microsoft.com/office/officeart/2005/8/layout/hierarchy1"/>
    <dgm:cxn modelId="{CAD64AE5-AC03-4740-9D02-9742ABDB30C3}" type="presParOf" srcId="{2A996A4F-CB99-47D5-9558-8488402FF84A}" destId="{C4CA886C-3563-40B2-9A14-6A9BD53B415B}" srcOrd="0" destOrd="0" presId="urn:microsoft.com/office/officeart/2005/8/layout/hierarchy1"/>
    <dgm:cxn modelId="{7C699904-A5D4-4A3F-B764-A665AE84E4E6}" type="presParOf" srcId="{2A996A4F-CB99-47D5-9558-8488402FF84A}" destId="{D10D93C5-E1D2-437D-922A-B8291F7AA7F4}" srcOrd="1" destOrd="0" presId="urn:microsoft.com/office/officeart/2005/8/layout/hierarchy1"/>
    <dgm:cxn modelId="{F1375962-604E-42DB-A6CF-3B4363BEB5D7}" type="presParOf" srcId="{D10D93C5-E1D2-437D-922A-B8291F7AA7F4}" destId="{B4CEDB81-A5AB-4B5F-B1F3-61A0404FC0D1}" srcOrd="0" destOrd="0" presId="urn:microsoft.com/office/officeart/2005/8/layout/hierarchy1"/>
    <dgm:cxn modelId="{F25389D6-0F08-4E5D-8EA4-1AB762FFB46C}" type="presParOf" srcId="{B4CEDB81-A5AB-4B5F-B1F3-61A0404FC0D1}" destId="{39C8F53C-0C3B-4C81-B3B5-29D53BC29971}" srcOrd="0" destOrd="0" presId="urn:microsoft.com/office/officeart/2005/8/layout/hierarchy1"/>
    <dgm:cxn modelId="{A3898826-6A0E-46EA-8ECC-8B62EF29400F}" type="presParOf" srcId="{B4CEDB81-A5AB-4B5F-B1F3-61A0404FC0D1}" destId="{42A6F1FE-F91B-4DB6-BE27-2B0E437B6DAD}" srcOrd="1" destOrd="0" presId="urn:microsoft.com/office/officeart/2005/8/layout/hierarchy1"/>
    <dgm:cxn modelId="{FE0ECC5F-B66E-49EF-B67E-502514C30286}" type="presParOf" srcId="{D10D93C5-E1D2-437D-922A-B8291F7AA7F4}" destId="{B1560BC2-ECE0-410F-9297-A9E89DA8D1B8}" srcOrd="1" destOrd="0" presId="urn:microsoft.com/office/officeart/2005/8/layout/hierarchy1"/>
    <dgm:cxn modelId="{AD808619-BA59-42B8-A73C-262759BB1FB4}" type="presParOf" srcId="{B1560BC2-ECE0-410F-9297-A9E89DA8D1B8}" destId="{C3203283-0C0B-468E-9BB6-94CE3E61FC7E}" srcOrd="0" destOrd="0" presId="urn:microsoft.com/office/officeart/2005/8/layout/hierarchy1"/>
    <dgm:cxn modelId="{F23E5A6E-36BF-42C1-AF8A-1F6869F034DA}" type="presParOf" srcId="{B1560BC2-ECE0-410F-9297-A9E89DA8D1B8}" destId="{C57FC7D2-CC1D-4017-AF6E-5BD05A90133C}" srcOrd="1" destOrd="0" presId="urn:microsoft.com/office/officeart/2005/8/layout/hierarchy1"/>
    <dgm:cxn modelId="{5928FCAA-B644-44EA-A8DA-E3536E648678}" type="presParOf" srcId="{C57FC7D2-CC1D-4017-AF6E-5BD05A90133C}" destId="{6074A329-6574-44E2-9861-F69943FEA017}" srcOrd="0" destOrd="0" presId="urn:microsoft.com/office/officeart/2005/8/layout/hierarchy1"/>
    <dgm:cxn modelId="{9F7B3C67-C6EC-424D-9353-47F517A2A0E7}" type="presParOf" srcId="{6074A329-6574-44E2-9861-F69943FEA017}" destId="{9BFCE85A-2643-4E14-9357-EE7C6E5AAD6B}" srcOrd="0" destOrd="0" presId="urn:microsoft.com/office/officeart/2005/8/layout/hierarchy1"/>
    <dgm:cxn modelId="{C49F8BAF-0C15-4E67-B27D-FBBF622128DE}" type="presParOf" srcId="{6074A329-6574-44E2-9861-F69943FEA017}" destId="{6AD3918C-3199-40FC-AD9A-96916DC6D012}" srcOrd="1" destOrd="0" presId="urn:microsoft.com/office/officeart/2005/8/layout/hierarchy1"/>
    <dgm:cxn modelId="{EEAE5AC1-5C8F-46D8-9E46-F13183A05068}" type="presParOf" srcId="{C57FC7D2-CC1D-4017-AF6E-5BD05A90133C}" destId="{53E46AA6-B746-4B76-A0EC-C93BECB04377}" srcOrd="1" destOrd="0" presId="urn:microsoft.com/office/officeart/2005/8/layout/hierarchy1"/>
    <dgm:cxn modelId="{EE682ABE-6170-461C-8E40-A2A3742E6A2A}" type="presParOf" srcId="{53E46AA6-B746-4B76-A0EC-C93BECB04377}" destId="{3ADEC5A8-42CC-4FD1-932C-03C0E0C487DF}" srcOrd="0" destOrd="0" presId="urn:microsoft.com/office/officeart/2005/8/layout/hierarchy1"/>
    <dgm:cxn modelId="{D24C42FA-70BF-4331-A9B4-8CB2DEEA3E7C}" type="presParOf" srcId="{53E46AA6-B746-4B76-A0EC-C93BECB04377}" destId="{A6F3D5A4-30CD-447C-946F-000FFB2864A4}" srcOrd="1" destOrd="0" presId="urn:microsoft.com/office/officeart/2005/8/layout/hierarchy1"/>
    <dgm:cxn modelId="{9D10D354-A3B8-4D8A-8545-9BE12AE4D868}" type="presParOf" srcId="{A6F3D5A4-30CD-447C-946F-000FFB2864A4}" destId="{A2B46A92-A5E8-4C6E-8D8E-383AC38B2473}" srcOrd="0" destOrd="0" presId="urn:microsoft.com/office/officeart/2005/8/layout/hierarchy1"/>
    <dgm:cxn modelId="{AE16B07A-7736-4AC3-AC2D-46691632DB28}" type="presParOf" srcId="{A2B46A92-A5E8-4C6E-8D8E-383AC38B2473}" destId="{DF84F69E-294F-4189-9E62-DC204D21F265}" srcOrd="0" destOrd="0" presId="urn:microsoft.com/office/officeart/2005/8/layout/hierarchy1"/>
    <dgm:cxn modelId="{F64352A7-C8FF-4CF1-A808-40005B0B0814}" type="presParOf" srcId="{A2B46A92-A5E8-4C6E-8D8E-383AC38B2473}" destId="{A86C856D-3491-468B-9663-E7C5B0315726}" srcOrd="1" destOrd="0" presId="urn:microsoft.com/office/officeart/2005/8/layout/hierarchy1"/>
    <dgm:cxn modelId="{DADECA0D-B7F8-4466-A435-4C0214E8BD0A}" type="presParOf" srcId="{A6F3D5A4-30CD-447C-946F-000FFB2864A4}" destId="{76152D6D-57B4-4583-970A-9AC3042216AD}" srcOrd="1" destOrd="0" presId="urn:microsoft.com/office/officeart/2005/8/layout/hierarchy1"/>
    <dgm:cxn modelId="{1CEA9F4A-B3F6-41D9-A242-C52FB950A3D5}" type="presParOf" srcId="{76152D6D-57B4-4583-970A-9AC3042216AD}" destId="{9BA13999-3E84-4F5A-A3DB-F3273B9818EF}" srcOrd="0" destOrd="0" presId="urn:microsoft.com/office/officeart/2005/8/layout/hierarchy1"/>
    <dgm:cxn modelId="{5AFC6DB7-CCF5-48A0-B2EA-B4F407A9C283}" type="presParOf" srcId="{76152D6D-57B4-4583-970A-9AC3042216AD}" destId="{757A2A7C-C613-4E36-862D-1F21761F028F}" srcOrd="1" destOrd="0" presId="urn:microsoft.com/office/officeart/2005/8/layout/hierarchy1"/>
    <dgm:cxn modelId="{3D4993D6-86EE-4197-8D48-0E25868683E7}" type="presParOf" srcId="{757A2A7C-C613-4E36-862D-1F21761F028F}" destId="{EAD9F683-AEE2-4DEF-977D-58EEB4736DCB}" srcOrd="0" destOrd="0" presId="urn:microsoft.com/office/officeart/2005/8/layout/hierarchy1"/>
    <dgm:cxn modelId="{665CDA29-6225-4DEF-8910-7EC3DF513AB3}" type="presParOf" srcId="{EAD9F683-AEE2-4DEF-977D-58EEB4736DCB}" destId="{73937B47-43FC-4951-979D-BF7847694D2D}" srcOrd="0" destOrd="0" presId="urn:microsoft.com/office/officeart/2005/8/layout/hierarchy1"/>
    <dgm:cxn modelId="{9440CE89-E2EA-4810-B3C6-14DBF5BEA4ED}" type="presParOf" srcId="{EAD9F683-AEE2-4DEF-977D-58EEB4736DCB}" destId="{A333DD87-1D86-47A7-A7BB-AF27026E9524}" srcOrd="1" destOrd="0" presId="urn:microsoft.com/office/officeart/2005/8/layout/hierarchy1"/>
    <dgm:cxn modelId="{5879F681-1FB7-46F3-9BDE-C873BC02C881}" type="presParOf" srcId="{757A2A7C-C613-4E36-862D-1F21761F028F}" destId="{3945FD30-6152-45F4-94D2-D491AE485D69}" srcOrd="1" destOrd="0" presId="urn:microsoft.com/office/officeart/2005/8/layout/hierarchy1"/>
    <dgm:cxn modelId="{2DCBEDF5-B2FB-4DBE-9055-108DA487D5CF}" type="presParOf" srcId="{3945FD30-6152-45F4-94D2-D491AE485D69}" destId="{22EEC190-F062-4A93-BF25-50EDEE05B420}" srcOrd="0" destOrd="0" presId="urn:microsoft.com/office/officeart/2005/8/layout/hierarchy1"/>
    <dgm:cxn modelId="{41517F59-DC66-4193-9109-3A685724AB49}" type="presParOf" srcId="{3945FD30-6152-45F4-94D2-D491AE485D69}" destId="{EAB95447-544F-4A0E-B151-05ADE907DF73}" srcOrd="1" destOrd="0" presId="urn:microsoft.com/office/officeart/2005/8/layout/hierarchy1"/>
    <dgm:cxn modelId="{FD26AD63-C490-40B9-A542-F272C3C12DDE}" type="presParOf" srcId="{EAB95447-544F-4A0E-B151-05ADE907DF73}" destId="{36F99295-8FFF-4F5D-B996-B9E26B325B84}" srcOrd="0" destOrd="0" presId="urn:microsoft.com/office/officeart/2005/8/layout/hierarchy1"/>
    <dgm:cxn modelId="{DCFD9198-D4EC-4006-83B1-7C6DE3425E88}" type="presParOf" srcId="{36F99295-8FFF-4F5D-B996-B9E26B325B84}" destId="{781701AF-2FAE-41A3-866B-11BF85E0F797}" srcOrd="0" destOrd="0" presId="urn:microsoft.com/office/officeart/2005/8/layout/hierarchy1"/>
    <dgm:cxn modelId="{D8206832-B5C0-49E4-909C-208693241B81}" type="presParOf" srcId="{36F99295-8FFF-4F5D-B996-B9E26B325B84}" destId="{8F2ECAB3-8E86-4DBA-B738-268BAC238A0D}" srcOrd="1" destOrd="0" presId="urn:microsoft.com/office/officeart/2005/8/layout/hierarchy1"/>
    <dgm:cxn modelId="{7A0B5F90-2CA2-430F-8035-300EFEC7EC2E}" type="presParOf" srcId="{EAB95447-544F-4A0E-B151-05ADE907DF73}" destId="{80D4B50F-2933-4C9E-A496-3780A37D3968}" srcOrd="1" destOrd="0" presId="urn:microsoft.com/office/officeart/2005/8/layout/hierarchy1"/>
    <dgm:cxn modelId="{B67BF41A-54C7-4891-9F6D-8B1AF214B697}" type="presParOf" srcId="{2A996A4F-CB99-47D5-9558-8488402FF84A}" destId="{309C54B3-EFEE-4136-9ACA-F1B14C71628A}" srcOrd="2" destOrd="0" presId="urn:microsoft.com/office/officeart/2005/8/layout/hierarchy1"/>
    <dgm:cxn modelId="{D0F195AA-29F9-4670-8902-8DE09BF78D88}" type="presParOf" srcId="{2A996A4F-CB99-47D5-9558-8488402FF84A}" destId="{A7D74697-B7C4-427B-B506-B83F9FEA452B}" srcOrd="3" destOrd="0" presId="urn:microsoft.com/office/officeart/2005/8/layout/hierarchy1"/>
    <dgm:cxn modelId="{5789167B-AE7D-4E6B-9AA6-53B5077A0FBB}" type="presParOf" srcId="{A7D74697-B7C4-427B-B506-B83F9FEA452B}" destId="{3AC22365-982D-4727-9872-861BB0470890}" srcOrd="0" destOrd="0" presId="urn:microsoft.com/office/officeart/2005/8/layout/hierarchy1"/>
    <dgm:cxn modelId="{661A49D4-DAAA-49C0-A05A-67415AC5F807}" type="presParOf" srcId="{3AC22365-982D-4727-9872-861BB0470890}" destId="{78AFA09B-FC98-4BBB-87A3-2C79A8E5B905}" srcOrd="0" destOrd="0" presId="urn:microsoft.com/office/officeart/2005/8/layout/hierarchy1"/>
    <dgm:cxn modelId="{0BCD5863-3B98-4F37-856D-C543F6C14BE1}" type="presParOf" srcId="{3AC22365-982D-4727-9872-861BB0470890}" destId="{8882B9D5-A4C8-4FEC-8C7D-3EF24D7BD5EA}" srcOrd="1" destOrd="0" presId="urn:microsoft.com/office/officeart/2005/8/layout/hierarchy1"/>
    <dgm:cxn modelId="{FF4501CB-91B6-436C-AA73-25D62252B15A}" type="presParOf" srcId="{A7D74697-B7C4-427B-B506-B83F9FEA452B}" destId="{384DB5DF-6606-4F72-8EC4-CF4308C89B37}" srcOrd="1" destOrd="0" presId="urn:microsoft.com/office/officeart/2005/8/layout/hierarchy1"/>
    <dgm:cxn modelId="{BE15DC67-1D24-40C9-9C2C-166A8AAABBDA}" type="presParOf" srcId="{384DB5DF-6606-4F72-8EC4-CF4308C89B37}" destId="{7508B0DB-A79A-4FA6-9311-30C94C64FC7A}" srcOrd="0" destOrd="0" presId="urn:microsoft.com/office/officeart/2005/8/layout/hierarchy1"/>
    <dgm:cxn modelId="{8B319D51-54C3-44B5-A71C-79FAE42B62F0}" type="presParOf" srcId="{384DB5DF-6606-4F72-8EC4-CF4308C89B37}" destId="{F2A20D80-B1D6-45CA-926A-CA1686C742E7}" srcOrd="1" destOrd="0" presId="urn:microsoft.com/office/officeart/2005/8/layout/hierarchy1"/>
    <dgm:cxn modelId="{8D9F1AD0-1573-4866-968F-34A09662ACB2}" type="presParOf" srcId="{F2A20D80-B1D6-45CA-926A-CA1686C742E7}" destId="{0817A8A7-7C6F-4679-AF7D-1C66EF002910}" srcOrd="0" destOrd="0" presId="urn:microsoft.com/office/officeart/2005/8/layout/hierarchy1"/>
    <dgm:cxn modelId="{AEA48F76-73B6-4C5E-89A5-12E13BE63658}" type="presParOf" srcId="{0817A8A7-7C6F-4679-AF7D-1C66EF002910}" destId="{0C63E62E-3E8A-4F52-B679-4E696E506B31}" srcOrd="0" destOrd="0" presId="urn:microsoft.com/office/officeart/2005/8/layout/hierarchy1"/>
    <dgm:cxn modelId="{D40B675F-62C1-4F3E-9F8B-6D43ABB6D457}" type="presParOf" srcId="{0817A8A7-7C6F-4679-AF7D-1C66EF002910}" destId="{10DC67BF-CEA3-4D2A-9497-60FE5D008FC7}" srcOrd="1" destOrd="0" presId="urn:microsoft.com/office/officeart/2005/8/layout/hierarchy1"/>
    <dgm:cxn modelId="{17D83105-314F-4CAE-AC1A-2233EF5B0DF8}" type="presParOf" srcId="{F2A20D80-B1D6-45CA-926A-CA1686C742E7}" destId="{0204AC8B-52CB-479D-AAFB-901CADB7CA67}" srcOrd="1" destOrd="0" presId="urn:microsoft.com/office/officeart/2005/8/layout/hierarchy1"/>
    <dgm:cxn modelId="{78F62FB0-AEA4-4B7E-AC8D-A1FCD2566277}" type="presParOf" srcId="{0204AC8B-52CB-479D-AAFB-901CADB7CA67}" destId="{2826AD5C-1278-442C-BD98-2D91F116A3C8}" srcOrd="0" destOrd="0" presId="urn:microsoft.com/office/officeart/2005/8/layout/hierarchy1"/>
    <dgm:cxn modelId="{A683E5B2-37EE-4D2A-9ED7-CF0242E188FC}" type="presParOf" srcId="{0204AC8B-52CB-479D-AAFB-901CADB7CA67}" destId="{DD811645-3D37-41F2-9372-C9B149B2743A}" srcOrd="1" destOrd="0" presId="urn:microsoft.com/office/officeart/2005/8/layout/hierarchy1"/>
    <dgm:cxn modelId="{57B49998-53D6-4CF6-B94E-5D32E1BF9755}" type="presParOf" srcId="{DD811645-3D37-41F2-9372-C9B149B2743A}" destId="{5A2D7A95-5B89-4975-9AE5-D3020B2D24BE}" srcOrd="0" destOrd="0" presId="urn:microsoft.com/office/officeart/2005/8/layout/hierarchy1"/>
    <dgm:cxn modelId="{9E0A734B-B940-45BB-8A39-ACB9B0BEC154}" type="presParOf" srcId="{5A2D7A95-5B89-4975-9AE5-D3020B2D24BE}" destId="{B9D706D1-14B9-4D37-8795-094170911C65}" srcOrd="0" destOrd="0" presId="urn:microsoft.com/office/officeart/2005/8/layout/hierarchy1"/>
    <dgm:cxn modelId="{E82B5F64-6830-42FB-95D1-4A09C0AFB03C}" type="presParOf" srcId="{5A2D7A95-5B89-4975-9AE5-D3020B2D24BE}" destId="{2062CF13-FC85-46C1-9EEF-A71AEB065C43}" srcOrd="1" destOrd="0" presId="urn:microsoft.com/office/officeart/2005/8/layout/hierarchy1"/>
    <dgm:cxn modelId="{6BB9C7AC-50F8-448F-BD89-E88F6A743EF5}" type="presParOf" srcId="{DD811645-3D37-41F2-9372-C9B149B2743A}" destId="{806C62E1-203B-4AED-AD7E-BE7A5ED05B2A}" srcOrd="1" destOrd="0" presId="urn:microsoft.com/office/officeart/2005/8/layout/hierarchy1"/>
    <dgm:cxn modelId="{9A4B16A2-D349-4397-886B-0437CA5603B9}" type="presParOf" srcId="{806C62E1-203B-4AED-AD7E-BE7A5ED05B2A}" destId="{C746B57F-ACFB-4CF1-9A35-81DB0596C853}" srcOrd="0" destOrd="0" presId="urn:microsoft.com/office/officeart/2005/8/layout/hierarchy1"/>
    <dgm:cxn modelId="{F5311DD1-E5FF-4720-A914-2D0BFE183F80}" type="presParOf" srcId="{806C62E1-203B-4AED-AD7E-BE7A5ED05B2A}" destId="{2DE9D4DB-65E0-4CDD-B766-8806D10859B1}" srcOrd="1" destOrd="0" presId="urn:microsoft.com/office/officeart/2005/8/layout/hierarchy1"/>
    <dgm:cxn modelId="{8A307849-DABA-4D3F-BFA9-2E6218E47C6C}" type="presParOf" srcId="{2DE9D4DB-65E0-4CDD-B766-8806D10859B1}" destId="{2DE26B7E-9B01-4E5B-B77E-92442B3003D5}" srcOrd="0" destOrd="0" presId="urn:microsoft.com/office/officeart/2005/8/layout/hierarchy1"/>
    <dgm:cxn modelId="{11635C81-6A43-44C4-89ED-674146AB711C}" type="presParOf" srcId="{2DE26B7E-9B01-4E5B-B77E-92442B3003D5}" destId="{31D1300E-75F7-4C98-A5DD-36ED4DADEE35}" srcOrd="0" destOrd="0" presId="urn:microsoft.com/office/officeart/2005/8/layout/hierarchy1"/>
    <dgm:cxn modelId="{5E8FD766-8329-4733-8729-3A5D2EDBE1E9}" type="presParOf" srcId="{2DE26B7E-9B01-4E5B-B77E-92442B3003D5}" destId="{93BAF949-CA98-46A3-87C8-569C07C5C6A7}" srcOrd="1" destOrd="0" presId="urn:microsoft.com/office/officeart/2005/8/layout/hierarchy1"/>
    <dgm:cxn modelId="{E487A3DB-3723-4C69-8164-96DAF4BE71AD}" type="presParOf" srcId="{2DE9D4DB-65E0-4CDD-B766-8806D10859B1}" destId="{CDDD2284-EE8E-4795-B3E4-314F3DE7446C}" srcOrd="1" destOrd="0" presId="urn:microsoft.com/office/officeart/2005/8/layout/hierarchy1"/>
    <dgm:cxn modelId="{DF543057-5E89-4E79-8DA9-77E5F1CB7964}" type="presParOf" srcId="{CDDD2284-EE8E-4795-B3E4-314F3DE7446C}" destId="{9E60E873-41ED-4ABA-9ECD-9A29ADA2731B}" srcOrd="0" destOrd="0" presId="urn:microsoft.com/office/officeart/2005/8/layout/hierarchy1"/>
    <dgm:cxn modelId="{30F2BE87-B802-479F-AD12-12CFFEF1F212}" type="presParOf" srcId="{CDDD2284-EE8E-4795-B3E4-314F3DE7446C}" destId="{CEC18449-0576-411C-8A3F-839C36A3A1E5}" srcOrd="1" destOrd="0" presId="urn:microsoft.com/office/officeart/2005/8/layout/hierarchy1"/>
    <dgm:cxn modelId="{AA950B26-A91D-4E20-AA2E-1C4287D1D08A}" type="presParOf" srcId="{CEC18449-0576-411C-8A3F-839C36A3A1E5}" destId="{63162DAC-7612-44DB-AA5F-1EA6B5A6E65A}" srcOrd="0" destOrd="0" presId="urn:microsoft.com/office/officeart/2005/8/layout/hierarchy1"/>
    <dgm:cxn modelId="{B2A98D9E-6D21-409D-B827-A063A88DD80B}" type="presParOf" srcId="{63162DAC-7612-44DB-AA5F-1EA6B5A6E65A}" destId="{1522F9EC-45F6-45C8-AAC5-B0574B9E1EB2}" srcOrd="0" destOrd="0" presId="urn:microsoft.com/office/officeart/2005/8/layout/hierarchy1"/>
    <dgm:cxn modelId="{D7FF7560-35C8-4E32-8C7F-224B324C6515}" type="presParOf" srcId="{63162DAC-7612-44DB-AA5F-1EA6B5A6E65A}" destId="{4A7A5790-73B1-451C-A806-A017B674402A}" srcOrd="1" destOrd="0" presId="urn:microsoft.com/office/officeart/2005/8/layout/hierarchy1"/>
    <dgm:cxn modelId="{EF669E31-3BDA-487F-AEB9-F94B237F4520}" type="presParOf" srcId="{CEC18449-0576-411C-8A3F-839C36A3A1E5}" destId="{9A0D81EB-08CD-414B-A972-430B73C804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DA063F-8AF1-41E3-84FD-CDFEE863546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453EF2-6847-4F20-8731-6ECA8AA3D461}">
      <dgm:prSet phldrT="[Text]" custT="1"/>
      <dgm:spPr/>
      <dgm:t>
        <a:bodyPr/>
        <a:lstStyle/>
        <a:p>
          <a:r>
            <a:rPr lang="fa-IR" sz="2400" b="1" dirty="0">
              <a:cs typeface="B Nazanin" panose="00000400000000000000" pitchFamily="2" charset="-78"/>
            </a:rPr>
            <a:t>ارزش افزوده بخش صنعت و معدن(میلیارد ریال)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C8B35636-CB84-45C5-9364-234CBCF6CBB5}" type="parTrans" cxnId="{12C11E53-892D-4405-BC3E-0E3C4BA2B32C}">
      <dgm:prSet/>
      <dgm:spPr/>
      <dgm:t>
        <a:bodyPr/>
        <a:lstStyle/>
        <a:p>
          <a:endParaRPr lang="en-US"/>
        </a:p>
      </dgm:t>
    </dgm:pt>
    <dgm:pt modelId="{F1590936-D1E8-4C0C-8DB0-0B6B5744553E}" type="sibTrans" cxnId="{12C11E53-892D-4405-BC3E-0E3C4BA2B32C}">
      <dgm:prSet/>
      <dgm:spPr/>
      <dgm:t>
        <a:bodyPr/>
        <a:lstStyle/>
        <a:p>
          <a:endParaRPr lang="en-US"/>
        </a:p>
      </dgm:t>
    </dgm:pt>
    <dgm:pt modelId="{3D0EBBB9-23A1-454F-B0A0-B3F927825CB4}">
      <dgm:prSet phldrT="[Text]"/>
      <dgm:spPr/>
      <dgm:t>
        <a:bodyPr/>
        <a:lstStyle/>
        <a:p>
          <a:r>
            <a:rPr lang="fa-IR" b="1" dirty="0">
              <a:cs typeface="B Nazanin" panose="00000400000000000000" pitchFamily="2" charset="-78"/>
            </a:rPr>
            <a:t>74288</a:t>
          </a:r>
          <a:endParaRPr lang="en-US" b="1" dirty="0">
            <a:cs typeface="B Nazanin" panose="00000400000000000000" pitchFamily="2" charset="-78"/>
          </a:endParaRPr>
        </a:p>
      </dgm:t>
    </dgm:pt>
    <dgm:pt modelId="{7F92A788-16E7-41DF-A224-C93E8ADC92A3}" type="parTrans" cxnId="{E83A0BEF-1BE6-4BBD-B2E1-4ED2DF8D5BFA}">
      <dgm:prSet/>
      <dgm:spPr/>
      <dgm:t>
        <a:bodyPr/>
        <a:lstStyle/>
        <a:p>
          <a:endParaRPr lang="en-US"/>
        </a:p>
      </dgm:t>
    </dgm:pt>
    <dgm:pt modelId="{4F0D19BE-5725-4EDB-907B-83DD97DDCE66}" type="sibTrans" cxnId="{E83A0BEF-1BE6-4BBD-B2E1-4ED2DF8D5BFA}">
      <dgm:prSet/>
      <dgm:spPr/>
      <dgm:t>
        <a:bodyPr/>
        <a:lstStyle/>
        <a:p>
          <a:endParaRPr lang="en-US"/>
        </a:p>
      </dgm:t>
    </dgm:pt>
    <dgm:pt modelId="{EC4D0411-13E5-4608-8826-30F14C958CFD}">
      <dgm:prSet phldrT="[Text]"/>
      <dgm:spPr/>
      <dgm:t>
        <a:bodyPr/>
        <a:lstStyle/>
        <a:p>
          <a:r>
            <a:rPr lang="fa-IR" b="1" dirty="0">
              <a:cs typeface="B Nazanin" panose="00000400000000000000" pitchFamily="2" charset="-78"/>
            </a:rPr>
            <a:t>5254</a:t>
          </a:r>
          <a:endParaRPr lang="en-US" b="1" dirty="0">
            <a:cs typeface="B Nazanin" panose="00000400000000000000" pitchFamily="2" charset="-78"/>
          </a:endParaRPr>
        </a:p>
      </dgm:t>
    </dgm:pt>
    <dgm:pt modelId="{4F425A1E-F278-4D0E-90DF-483B05B1ED6A}" type="parTrans" cxnId="{F5ADDCFC-32D1-492F-AAED-5AE5ECE3CBB2}">
      <dgm:prSet/>
      <dgm:spPr/>
      <dgm:t>
        <a:bodyPr/>
        <a:lstStyle/>
        <a:p>
          <a:endParaRPr lang="en-US"/>
        </a:p>
      </dgm:t>
    </dgm:pt>
    <dgm:pt modelId="{2B4CCE1D-8D0E-405E-BB66-B0D0D042263C}" type="sibTrans" cxnId="{F5ADDCFC-32D1-492F-AAED-5AE5ECE3CBB2}">
      <dgm:prSet/>
      <dgm:spPr/>
      <dgm:t>
        <a:bodyPr/>
        <a:lstStyle/>
        <a:p>
          <a:endParaRPr lang="en-US"/>
        </a:p>
      </dgm:t>
    </dgm:pt>
    <dgm:pt modelId="{49F6567B-D9EC-4C21-8C9E-F79D37AD6859}">
      <dgm:prSet custT="1"/>
      <dgm:spPr/>
      <dgm:t>
        <a:bodyPr/>
        <a:lstStyle/>
        <a:p>
          <a:r>
            <a:rPr lang="fa-IR" sz="2400" b="1" dirty="0">
              <a:cs typeface="B Nazanin" panose="00000400000000000000" pitchFamily="2" charset="-78"/>
            </a:rPr>
            <a:t>به قیمت ثابت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7AB64327-6FB6-4A7C-804F-400C73C6379C}" type="parTrans" cxnId="{E24D31DD-9207-4B2F-A661-B992535F9FE7}">
      <dgm:prSet/>
      <dgm:spPr/>
      <dgm:t>
        <a:bodyPr/>
        <a:lstStyle/>
        <a:p>
          <a:endParaRPr lang="en-US"/>
        </a:p>
      </dgm:t>
    </dgm:pt>
    <dgm:pt modelId="{101744EC-D9AC-46B3-8BD1-83F4137AF30E}" type="sibTrans" cxnId="{E24D31DD-9207-4B2F-A661-B992535F9FE7}">
      <dgm:prSet/>
      <dgm:spPr/>
      <dgm:t>
        <a:bodyPr/>
        <a:lstStyle/>
        <a:p>
          <a:endParaRPr lang="en-US"/>
        </a:p>
      </dgm:t>
    </dgm:pt>
    <dgm:pt modelId="{28BAB1FC-4512-4AD7-B679-2B1E3C7EBE2A}">
      <dgm:prSet custT="1"/>
      <dgm:spPr/>
      <dgm:t>
        <a:bodyPr/>
        <a:lstStyle/>
        <a:p>
          <a:r>
            <a:rPr lang="fa-IR" sz="2400" b="1" dirty="0">
              <a:cs typeface="B Nazanin" panose="00000400000000000000" pitchFamily="2" charset="-78"/>
            </a:rPr>
            <a:t>به قیمت جاری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F825ACE6-C609-4538-A62E-6C2671CF60BB}" type="parTrans" cxnId="{032253F4-DB27-435B-A5EE-030366665F7F}">
      <dgm:prSet/>
      <dgm:spPr/>
      <dgm:t>
        <a:bodyPr/>
        <a:lstStyle/>
        <a:p>
          <a:endParaRPr lang="en-US"/>
        </a:p>
      </dgm:t>
    </dgm:pt>
    <dgm:pt modelId="{533FC52B-6E33-4296-A67F-FCF21CA539F2}" type="sibTrans" cxnId="{032253F4-DB27-435B-A5EE-030366665F7F}">
      <dgm:prSet/>
      <dgm:spPr/>
      <dgm:t>
        <a:bodyPr/>
        <a:lstStyle/>
        <a:p>
          <a:endParaRPr lang="en-US"/>
        </a:p>
      </dgm:t>
    </dgm:pt>
    <dgm:pt modelId="{3A8B840C-5303-4AE4-93A3-32AD89F6D5B6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0/4</a:t>
          </a:r>
          <a:endParaRPr lang="en-US" dirty="0">
            <a:cs typeface="B Nazanin" panose="00000400000000000000" pitchFamily="2" charset="-78"/>
          </a:endParaRPr>
        </a:p>
      </dgm:t>
    </dgm:pt>
    <dgm:pt modelId="{F992C7C3-32FE-4426-8617-F16A13587602}" type="parTrans" cxnId="{C8952673-6CE6-4FB4-A1B3-B379ACD96F91}">
      <dgm:prSet/>
      <dgm:spPr/>
      <dgm:t>
        <a:bodyPr/>
        <a:lstStyle/>
        <a:p>
          <a:endParaRPr lang="en-US"/>
        </a:p>
      </dgm:t>
    </dgm:pt>
    <dgm:pt modelId="{28E24477-B9AF-40C3-BFF8-B65A1372B679}" type="sibTrans" cxnId="{C8952673-6CE6-4FB4-A1B3-B379ACD96F91}">
      <dgm:prSet/>
      <dgm:spPr/>
      <dgm:t>
        <a:bodyPr/>
        <a:lstStyle/>
        <a:p>
          <a:endParaRPr lang="en-US"/>
        </a:p>
      </dgm:t>
    </dgm:pt>
    <dgm:pt modelId="{4008EFBB-6AB9-4A8F-BA1F-28648EA1E8CF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28</a:t>
          </a:r>
          <a:endParaRPr lang="en-US" dirty="0">
            <a:cs typeface="B Nazanin" panose="00000400000000000000" pitchFamily="2" charset="-78"/>
          </a:endParaRPr>
        </a:p>
      </dgm:t>
    </dgm:pt>
    <dgm:pt modelId="{C2DCBD61-04CE-4DC5-A673-E8BF536CAE10}" type="parTrans" cxnId="{523D58A8-EF09-4F23-A7B3-AE0786EF2CBD}">
      <dgm:prSet/>
      <dgm:spPr/>
      <dgm:t>
        <a:bodyPr/>
        <a:lstStyle/>
        <a:p>
          <a:endParaRPr lang="en-US"/>
        </a:p>
      </dgm:t>
    </dgm:pt>
    <dgm:pt modelId="{49511470-40F2-4DD8-A061-C53453255CA1}" type="sibTrans" cxnId="{523D58A8-EF09-4F23-A7B3-AE0786EF2CBD}">
      <dgm:prSet/>
      <dgm:spPr/>
      <dgm:t>
        <a:bodyPr/>
        <a:lstStyle/>
        <a:p>
          <a:endParaRPr lang="en-US"/>
        </a:p>
      </dgm:t>
    </dgm:pt>
    <dgm:pt modelId="{F3E6DF48-7114-4127-8CD6-0C2F302D1818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0/3</a:t>
          </a:r>
          <a:endParaRPr lang="en-US" dirty="0">
            <a:cs typeface="B Nazanin" panose="00000400000000000000" pitchFamily="2" charset="-78"/>
          </a:endParaRPr>
        </a:p>
      </dgm:t>
    </dgm:pt>
    <dgm:pt modelId="{0100EF68-2F25-45AE-B5A3-A881A0621EAC}" type="parTrans" cxnId="{F3382DF6-9413-484F-A987-ACCE80EC35DB}">
      <dgm:prSet/>
      <dgm:spPr/>
      <dgm:t>
        <a:bodyPr/>
        <a:lstStyle/>
        <a:p>
          <a:endParaRPr lang="en-US"/>
        </a:p>
      </dgm:t>
    </dgm:pt>
    <dgm:pt modelId="{15CD4B1F-9DB0-4711-9537-6A03A804323E}" type="sibTrans" cxnId="{F3382DF6-9413-484F-A987-ACCE80EC35DB}">
      <dgm:prSet/>
      <dgm:spPr/>
      <dgm:t>
        <a:bodyPr/>
        <a:lstStyle/>
        <a:p>
          <a:endParaRPr lang="en-US"/>
        </a:p>
      </dgm:t>
    </dgm:pt>
    <dgm:pt modelId="{65AE6CD2-AAC8-4204-863B-82E74259CD6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29</a:t>
          </a:r>
          <a:endParaRPr lang="en-US" dirty="0">
            <a:cs typeface="B Nazanin" panose="00000400000000000000" pitchFamily="2" charset="-78"/>
          </a:endParaRPr>
        </a:p>
      </dgm:t>
    </dgm:pt>
    <dgm:pt modelId="{2C07B23A-2446-4D05-954F-713D12F7A13D}" type="parTrans" cxnId="{40A5E7EA-9A85-4CA4-A9AD-C5F9438D343F}">
      <dgm:prSet/>
      <dgm:spPr/>
      <dgm:t>
        <a:bodyPr/>
        <a:lstStyle/>
        <a:p>
          <a:endParaRPr lang="en-US"/>
        </a:p>
      </dgm:t>
    </dgm:pt>
    <dgm:pt modelId="{CFAF9CAB-7FAB-4C37-B57E-175E4B6EE772}" type="sibTrans" cxnId="{40A5E7EA-9A85-4CA4-A9AD-C5F9438D343F}">
      <dgm:prSet/>
      <dgm:spPr/>
      <dgm:t>
        <a:bodyPr/>
        <a:lstStyle/>
        <a:p>
          <a:endParaRPr lang="en-US"/>
        </a:p>
      </dgm:t>
    </dgm:pt>
    <dgm:pt modelId="{7B4CD572-64A2-4B95-94C5-9724CB57E888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9/68</a:t>
          </a:r>
          <a:endParaRPr lang="en-US" dirty="0">
            <a:cs typeface="B Nazanin" panose="00000400000000000000" pitchFamily="2" charset="-78"/>
          </a:endParaRPr>
        </a:p>
      </dgm:t>
    </dgm:pt>
    <dgm:pt modelId="{6231730D-15B6-44B4-819C-6E0BFC978CEE}" type="parTrans" cxnId="{F115F9D6-C646-4D91-87B4-4A040EC260D5}">
      <dgm:prSet/>
      <dgm:spPr/>
      <dgm:t>
        <a:bodyPr/>
        <a:lstStyle/>
        <a:p>
          <a:endParaRPr lang="en-US"/>
        </a:p>
      </dgm:t>
    </dgm:pt>
    <dgm:pt modelId="{8E5DBCFF-923D-49BA-9262-FABD88664FA6}" type="sibTrans" cxnId="{F115F9D6-C646-4D91-87B4-4A040EC260D5}">
      <dgm:prSet/>
      <dgm:spPr/>
      <dgm:t>
        <a:bodyPr/>
        <a:lstStyle/>
        <a:p>
          <a:endParaRPr lang="en-US"/>
        </a:p>
      </dgm:t>
    </dgm:pt>
    <dgm:pt modelId="{2E7E2C6F-1A0A-4BDC-9E03-AD3D59420508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9/68</a:t>
          </a:r>
          <a:endParaRPr lang="en-US" dirty="0">
            <a:cs typeface="B Nazanin" panose="00000400000000000000" pitchFamily="2" charset="-78"/>
          </a:endParaRPr>
        </a:p>
      </dgm:t>
    </dgm:pt>
    <dgm:pt modelId="{901F6848-ECB3-462E-8AFB-B83C5E351009}" type="parTrans" cxnId="{B7C85E10-3F25-4017-9EBA-28FE56C48A66}">
      <dgm:prSet/>
      <dgm:spPr/>
      <dgm:t>
        <a:bodyPr/>
        <a:lstStyle/>
        <a:p>
          <a:endParaRPr lang="en-US"/>
        </a:p>
      </dgm:t>
    </dgm:pt>
    <dgm:pt modelId="{7CF800CB-2D9F-4BBE-ADA8-6F8932B3CFB4}" type="sibTrans" cxnId="{B7C85E10-3F25-4017-9EBA-28FE56C48A66}">
      <dgm:prSet/>
      <dgm:spPr/>
      <dgm:t>
        <a:bodyPr/>
        <a:lstStyle/>
        <a:p>
          <a:endParaRPr lang="en-US"/>
        </a:p>
      </dgm:t>
    </dgm:pt>
    <dgm:pt modelId="{43855A7F-B009-46CC-97D1-98CB21D5880C}" type="pres">
      <dgm:prSet presAssocID="{28DA063F-8AF1-41E3-84FD-CDFEE86354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2370EC-BF8B-4F5E-88CC-8BC29268157A}" type="pres">
      <dgm:prSet presAssocID="{A7453EF2-6847-4F20-8731-6ECA8AA3D461}" presName="hierRoot1" presStyleCnt="0"/>
      <dgm:spPr/>
    </dgm:pt>
    <dgm:pt modelId="{A8A13A66-C509-40EC-9E1A-F94EDA6DAA7E}" type="pres">
      <dgm:prSet presAssocID="{A7453EF2-6847-4F20-8731-6ECA8AA3D461}" presName="composite" presStyleCnt="0"/>
      <dgm:spPr/>
    </dgm:pt>
    <dgm:pt modelId="{72D3C725-55DC-4855-80DE-554F4F14F311}" type="pres">
      <dgm:prSet presAssocID="{A7453EF2-6847-4F20-8731-6ECA8AA3D461}" presName="background" presStyleLbl="node0" presStyleIdx="0" presStyleCnt="1"/>
      <dgm:spPr/>
    </dgm:pt>
    <dgm:pt modelId="{7C99B1FB-636B-4C7C-87F9-FAD83EBDA100}" type="pres">
      <dgm:prSet presAssocID="{A7453EF2-6847-4F20-8731-6ECA8AA3D461}" presName="text" presStyleLbl="fgAcc0" presStyleIdx="0" presStyleCnt="1" custScaleX="526509">
        <dgm:presLayoutVars>
          <dgm:chPref val="3"/>
        </dgm:presLayoutVars>
      </dgm:prSet>
      <dgm:spPr/>
    </dgm:pt>
    <dgm:pt modelId="{2A996A4F-CB99-47D5-9558-8488402FF84A}" type="pres">
      <dgm:prSet presAssocID="{A7453EF2-6847-4F20-8731-6ECA8AA3D461}" presName="hierChild2" presStyleCnt="0"/>
      <dgm:spPr/>
    </dgm:pt>
    <dgm:pt modelId="{C4CA886C-3563-40B2-9A14-6A9BD53B415B}" type="pres">
      <dgm:prSet presAssocID="{7AB64327-6FB6-4A7C-804F-400C73C6379C}" presName="Name10" presStyleLbl="parChTrans1D2" presStyleIdx="0" presStyleCnt="2"/>
      <dgm:spPr/>
    </dgm:pt>
    <dgm:pt modelId="{D10D93C5-E1D2-437D-922A-B8291F7AA7F4}" type="pres">
      <dgm:prSet presAssocID="{49F6567B-D9EC-4C21-8C9E-F79D37AD6859}" presName="hierRoot2" presStyleCnt="0"/>
      <dgm:spPr/>
    </dgm:pt>
    <dgm:pt modelId="{B4CEDB81-A5AB-4B5F-B1F3-61A0404FC0D1}" type="pres">
      <dgm:prSet presAssocID="{49F6567B-D9EC-4C21-8C9E-F79D37AD6859}" presName="composite2" presStyleCnt="0"/>
      <dgm:spPr/>
    </dgm:pt>
    <dgm:pt modelId="{39C8F53C-0C3B-4C81-B3B5-29D53BC29971}" type="pres">
      <dgm:prSet presAssocID="{49F6567B-D9EC-4C21-8C9E-F79D37AD6859}" presName="background2" presStyleLbl="node2" presStyleIdx="0" presStyleCnt="2"/>
      <dgm:spPr/>
    </dgm:pt>
    <dgm:pt modelId="{42A6F1FE-F91B-4DB6-BE27-2B0E437B6DAD}" type="pres">
      <dgm:prSet presAssocID="{49F6567B-D9EC-4C21-8C9E-F79D37AD6859}" presName="text2" presStyleLbl="fgAcc2" presStyleIdx="0" presStyleCnt="2" custScaleX="221695">
        <dgm:presLayoutVars>
          <dgm:chPref val="3"/>
        </dgm:presLayoutVars>
      </dgm:prSet>
      <dgm:spPr/>
    </dgm:pt>
    <dgm:pt modelId="{B1560BC2-ECE0-410F-9297-A9E89DA8D1B8}" type="pres">
      <dgm:prSet presAssocID="{49F6567B-D9EC-4C21-8C9E-F79D37AD6859}" presName="hierChild3" presStyleCnt="0"/>
      <dgm:spPr/>
    </dgm:pt>
    <dgm:pt modelId="{C3203283-0C0B-468E-9BB6-94CE3E61FC7E}" type="pres">
      <dgm:prSet presAssocID="{4F425A1E-F278-4D0E-90DF-483B05B1ED6A}" presName="Name17" presStyleLbl="parChTrans1D3" presStyleIdx="0" presStyleCnt="2"/>
      <dgm:spPr/>
    </dgm:pt>
    <dgm:pt modelId="{C57FC7D2-CC1D-4017-AF6E-5BD05A90133C}" type="pres">
      <dgm:prSet presAssocID="{EC4D0411-13E5-4608-8826-30F14C958CFD}" presName="hierRoot3" presStyleCnt="0"/>
      <dgm:spPr/>
    </dgm:pt>
    <dgm:pt modelId="{6074A329-6574-44E2-9861-F69943FEA017}" type="pres">
      <dgm:prSet presAssocID="{EC4D0411-13E5-4608-8826-30F14C958CFD}" presName="composite3" presStyleCnt="0"/>
      <dgm:spPr/>
    </dgm:pt>
    <dgm:pt modelId="{9BFCE85A-2643-4E14-9357-EE7C6E5AAD6B}" type="pres">
      <dgm:prSet presAssocID="{EC4D0411-13E5-4608-8826-30F14C958CFD}" presName="background3" presStyleLbl="node3" presStyleIdx="0" presStyleCnt="2"/>
      <dgm:spPr/>
    </dgm:pt>
    <dgm:pt modelId="{6AD3918C-3199-40FC-AD9A-96916DC6D012}" type="pres">
      <dgm:prSet presAssocID="{EC4D0411-13E5-4608-8826-30F14C958CFD}" presName="text3" presStyleLbl="fgAcc3" presStyleIdx="0" presStyleCnt="2" custScaleX="182287">
        <dgm:presLayoutVars>
          <dgm:chPref val="3"/>
        </dgm:presLayoutVars>
      </dgm:prSet>
      <dgm:spPr/>
    </dgm:pt>
    <dgm:pt modelId="{53E46AA6-B746-4B76-A0EC-C93BECB04377}" type="pres">
      <dgm:prSet presAssocID="{EC4D0411-13E5-4608-8826-30F14C958CFD}" presName="hierChild4" presStyleCnt="0"/>
      <dgm:spPr/>
    </dgm:pt>
    <dgm:pt modelId="{3ADEC5A8-42CC-4FD1-932C-03C0E0C487DF}" type="pres">
      <dgm:prSet presAssocID="{0100EF68-2F25-45AE-B5A3-A881A0621EAC}" presName="Name23" presStyleLbl="parChTrans1D4" presStyleIdx="0" presStyleCnt="6"/>
      <dgm:spPr/>
    </dgm:pt>
    <dgm:pt modelId="{A6F3D5A4-30CD-447C-946F-000FFB2864A4}" type="pres">
      <dgm:prSet presAssocID="{F3E6DF48-7114-4127-8CD6-0C2F302D1818}" presName="hierRoot4" presStyleCnt="0"/>
      <dgm:spPr/>
    </dgm:pt>
    <dgm:pt modelId="{A2B46A92-A5E8-4C6E-8D8E-383AC38B2473}" type="pres">
      <dgm:prSet presAssocID="{F3E6DF48-7114-4127-8CD6-0C2F302D1818}" presName="composite4" presStyleCnt="0"/>
      <dgm:spPr/>
    </dgm:pt>
    <dgm:pt modelId="{DF84F69E-294F-4189-9E62-DC204D21F265}" type="pres">
      <dgm:prSet presAssocID="{F3E6DF48-7114-4127-8CD6-0C2F302D1818}" presName="background4" presStyleLbl="node4" presStyleIdx="0" presStyleCnt="6"/>
      <dgm:spPr/>
    </dgm:pt>
    <dgm:pt modelId="{A86C856D-3491-468B-9663-E7C5B0315726}" type="pres">
      <dgm:prSet presAssocID="{F3E6DF48-7114-4127-8CD6-0C2F302D1818}" presName="text4" presStyleLbl="fgAcc4" presStyleIdx="0" presStyleCnt="6" custScaleX="182287">
        <dgm:presLayoutVars>
          <dgm:chPref val="3"/>
        </dgm:presLayoutVars>
      </dgm:prSet>
      <dgm:spPr/>
    </dgm:pt>
    <dgm:pt modelId="{76152D6D-57B4-4583-970A-9AC3042216AD}" type="pres">
      <dgm:prSet presAssocID="{F3E6DF48-7114-4127-8CD6-0C2F302D1818}" presName="hierChild5" presStyleCnt="0"/>
      <dgm:spPr/>
    </dgm:pt>
    <dgm:pt modelId="{9BA13999-3E84-4F5A-A3DB-F3273B9818EF}" type="pres">
      <dgm:prSet presAssocID="{2C07B23A-2446-4D05-954F-713D12F7A13D}" presName="Name23" presStyleLbl="parChTrans1D4" presStyleIdx="1" presStyleCnt="6"/>
      <dgm:spPr/>
    </dgm:pt>
    <dgm:pt modelId="{757A2A7C-C613-4E36-862D-1F21761F028F}" type="pres">
      <dgm:prSet presAssocID="{65AE6CD2-AAC8-4204-863B-82E74259CD62}" presName="hierRoot4" presStyleCnt="0"/>
      <dgm:spPr/>
    </dgm:pt>
    <dgm:pt modelId="{EAD9F683-AEE2-4DEF-977D-58EEB4736DCB}" type="pres">
      <dgm:prSet presAssocID="{65AE6CD2-AAC8-4204-863B-82E74259CD62}" presName="composite4" presStyleCnt="0"/>
      <dgm:spPr/>
    </dgm:pt>
    <dgm:pt modelId="{73937B47-43FC-4951-979D-BF7847694D2D}" type="pres">
      <dgm:prSet presAssocID="{65AE6CD2-AAC8-4204-863B-82E74259CD62}" presName="background4" presStyleLbl="node4" presStyleIdx="1" presStyleCnt="6"/>
      <dgm:spPr/>
    </dgm:pt>
    <dgm:pt modelId="{A333DD87-1D86-47A7-A7BB-AF27026E9524}" type="pres">
      <dgm:prSet presAssocID="{65AE6CD2-AAC8-4204-863B-82E74259CD62}" presName="text4" presStyleLbl="fgAcc4" presStyleIdx="1" presStyleCnt="6" custScaleX="182287">
        <dgm:presLayoutVars>
          <dgm:chPref val="3"/>
        </dgm:presLayoutVars>
      </dgm:prSet>
      <dgm:spPr/>
    </dgm:pt>
    <dgm:pt modelId="{3945FD30-6152-45F4-94D2-D491AE485D69}" type="pres">
      <dgm:prSet presAssocID="{65AE6CD2-AAC8-4204-863B-82E74259CD62}" presName="hierChild5" presStyleCnt="0"/>
      <dgm:spPr/>
    </dgm:pt>
    <dgm:pt modelId="{1E37B7DC-9362-4617-82D5-E0383BAEC0BC}" type="pres">
      <dgm:prSet presAssocID="{901F6848-ECB3-462E-8AFB-B83C5E351009}" presName="Name23" presStyleLbl="parChTrans1D4" presStyleIdx="2" presStyleCnt="6"/>
      <dgm:spPr/>
    </dgm:pt>
    <dgm:pt modelId="{CB1AEF7E-5A30-4C39-AC25-024AC687311F}" type="pres">
      <dgm:prSet presAssocID="{2E7E2C6F-1A0A-4BDC-9E03-AD3D59420508}" presName="hierRoot4" presStyleCnt="0"/>
      <dgm:spPr/>
    </dgm:pt>
    <dgm:pt modelId="{42A5C955-83D8-4F0E-8911-E9F26C4802FF}" type="pres">
      <dgm:prSet presAssocID="{2E7E2C6F-1A0A-4BDC-9E03-AD3D59420508}" presName="composite4" presStyleCnt="0"/>
      <dgm:spPr/>
    </dgm:pt>
    <dgm:pt modelId="{0CB15997-8F4C-49FB-A4F8-0DFF1E9D3633}" type="pres">
      <dgm:prSet presAssocID="{2E7E2C6F-1A0A-4BDC-9E03-AD3D59420508}" presName="background4" presStyleLbl="node4" presStyleIdx="2" presStyleCnt="6"/>
      <dgm:spPr/>
    </dgm:pt>
    <dgm:pt modelId="{9B069F21-7472-4D60-804E-537D252AB1D3}" type="pres">
      <dgm:prSet presAssocID="{2E7E2C6F-1A0A-4BDC-9E03-AD3D59420508}" presName="text4" presStyleLbl="fgAcc4" presStyleIdx="2" presStyleCnt="6" custScaleX="182287" custLinFactNeighborX="-3393" custLinFactNeighborY="-3436">
        <dgm:presLayoutVars>
          <dgm:chPref val="3"/>
        </dgm:presLayoutVars>
      </dgm:prSet>
      <dgm:spPr/>
    </dgm:pt>
    <dgm:pt modelId="{D09F4407-3D4D-4921-AB9F-F09BEF5EBBEF}" type="pres">
      <dgm:prSet presAssocID="{2E7E2C6F-1A0A-4BDC-9E03-AD3D59420508}" presName="hierChild5" presStyleCnt="0"/>
      <dgm:spPr/>
    </dgm:pt>
    <dgm:pt modelId="{309C54B3-EFEE-4136-9ACA-F1B14C71628A}" type="pres">
      <dgm:prSet presAssocID="{F825ACE6-C609-4538-A62E-6C2671CF60BB}" presName="Name10" presStyleLbl="parChTrans1D2" presStyleIdx="1" presStyleCnt="2"/>
      <dgm:spPr/>
    </dgm:pt>
    <dgm:pt modelId="{A7D74697-B7C4-427B-B506-B83F9FEA452B}" type="pres">
      <dgm:prSet presAssocID="{28BAB1FC-4512-4AD7-B679-2B1E3C7EBE2A}" presName="hierRoot2" presStyleCnt="0"/>
      <dgm:spPr/>
    </dgm:pt>
    <dgm:pt modelId="{3AC22365-982D-4727-9872-861BB0470890}" type="pres">
      <dgm:prSet presAssocID="{28BAB1FC-4512-4AD7-B679-2B1E3C7EBE2A}" presName="composite2" presStyleCnt="0"/>
      <dgm:spPr/>
    </dgm:pt>
    <dgm:pt modelId="{78AFA09B-FC98-4BBB-87A3-2C79A8E5B905}" type="pres">
      <dgm:prSet presAssocID="{28BAB1FC-4512-4AD7-B679-2B1E3C7EBE2A}" presName="background2" presStyleLbl="node2" presStyleIdx="1" presStyleCnt="2"/>
      <dgm:spPr/>
    </dgm:pt>
    <dgm:pt modelId="{8882B9D5-A4C8-4FEC-8C7D-3EF24D7BD5EA}" type="pres">
      <dgm:prSet presAssocID="{28BAB1FC-4512-4AD7-B679-2B1E3C7EBE2A}" presName="text2" presStyleLbl="fgAcc2" presStyleIdx="1" presStyleCnt="2" custScaleX="221695">
        <dgm:presLayoutVars>
          <dgm:chPref val="3"/>
        </dgm:presLayoutVars>
      </dgm:prSet>
      <dgm:spPr/>
    </dgm:pt>
    <dgm:pt modelId="{384DB5DF-6606-4F72-8EC4-CF4308C89B37}" type="pres">
      <dgm:prSet presAssocID="{28BAB1FC-4512-4AD7-B679-2B1E3C7EBE2A}" presName="hierChild3" presStyleCnt="0"/>
      <dgm:spPr/>
    </dgm:pt>
    <dgm:pt modelId="{7508B0DB-A79A-4FA6-9311-30C94C64FC7A}" type="pres">
      <dgm:prSet presAssocID="{7F92A788-16E7-41DF-A224-C93E8ADC92A3}" presName="Name17" presStyleLbl="parChTrans1D3" presStyleIdx="1" presStyleCnt="2"/>
      <dgm:spPr/>
    </dgm:pt>
    <dgm:pt modelId="{F2A20D80-B1D6-45CA-926A-CA1686C742E7}" type="pres">
      <dgm:prSet presAssocID="{3D0EBBB9-23A1-454F-B0A0-B3F927825CB4}" presName="hierRoot3" presStyleCnt="0"/>
      <dgm:spPr/>
    </dgm:pt>
    <dgm:pt modelId="{0817A8A7-7C6F-4679-AF7D-1C66EF002910}" type="pres">
      <dgm:prSet presAssocID="{3D0EBBB9-23A1-454F-B0A0-B3F927825CB4}" presName="composite3" presStyleCnt="0"/>
      <dgm:spPr/>
    </dgm:pt>
    <dgm:pt modelId="{0C63E62E-3E8A-4F52-B679-4E696E506B31}" type="pres">
      <dgm:prSet presAssocID="{3D0EBBB9-23A1-454F-B0A0-B3F927825CB4}" presName="background3" presStyleLbl="node3" presStyleIdx="1" presStyleCnt="2"/>
      <dgm:spPr/>
    </dgm:pt>
    <dgm:pt modelId="{10DC67BF-CEA3-4D2A-9497-60FE5D008FC7}" type="pres">
      <dgm:prSet presAssocID="{3D0EBBB9-23A1-454F-B0A0-B3F927825CB4}" presName="text3" presStyleLbl="fgAcc3" presStyleIdx="1" presStyleCnt="2" custScaleX="182287" custLinFactNeighborX="-3393" custLinFactNeighborY="-3436">
        <dgm:presLayoutVars>
          <dgm:chPref val="3"/>
        </dgm:presLayoutVars>
      </dgm:prSet>
      <dgm:spPr/>
    </dgm:pt>
    <dgm:pt modelId="{0204AC8B-52CB-479D-AAFB-901CADB7CA67}" type="pres">
      <dgm:prSet presAssocID="{3D0EBBB9-23A1-454F-B0A0-B3F927825CB4}" presName="hierChild4" presStyleCnt="0"/>
      <dgm:spPr/>
    </dgm:pt>
    <dgm:pt modelId="{2826AD5C-1278-442C-BD98-2D91F116A3C8}" type="pres">
      <dgm:prSet presAssocID="{F992C7C3-32FE-4426-8617-F16A13587602}" presName="Name23" presStyleLbl="parChTrans1D4" presStyleIdx="3" presStyleCnt="6"/>
      <dgm:spPr/>
    </dgm:pt>
    <dgm:pt modelId="{DD811645-3D37-41F2-9372-C9B149B2743A}" type="pres">
      <dgm:prSet presAssocID="{3A8B840C-5303-4AE4-93A3-32AD89F6D5B6}" presName="hierRoot4" presStyleCnt="0"/>
      <dgm:spPr/>
    </dgm:pt>
    <dgm:pt modelId="{5A2D7A95-5B89-4975-9AE5-D3020B2D24BE}" type="pres">
      <dgm:prSet presAssocID="{3A8B840C-5303-4AE4-93A3-32AD89F6D5B6}" presName="composite4" presStyleCnt="0"/>
      <dgm:spPr/>
    </dgm:pt>
    <dgm:pt modelId="{B9D706D1-14B9-4D37-8795-094170911C65}" type="pres">
      <dgm:prSet presAssocID="{3A8B840C-5303-4AE4-93A3-32AD89F6D5B6}" presName="background4" presStyleLbl="node4" presStyleIdx="3" presStyleCnt="6"/>
      <dgm:spPr/>
    </dgm:pt>
    <dgm:pt modelId="{2062CF13-FC85-46C1-9EEF-A71AEB065C43}" type="pres">
      <dgm:prSet presAssocID="{3A8B840C-5303-4AE4-93A3-32AD89F6D5B6}" presName="text4" presStyleLbl="fgAcc4" presStyleIdx="3" presStyleCnt="6" custScaleX="182287" custLinFactNeighborX="-3393" custLinFactNeighborY="-3436">
        <dgm:presLayoutVars>
          <dgm:chPref val="3"/>
        </dgm:presLayoutVars>
      </dgm:prSet>
      <dgm:spPr/>
    </dgm:pt>
    <dgm:pt modelId="{806C62E1-203B-4AED-AD7E-BE7A5ED05B2A}" type="pres">
      <dgm:prSet presAssocID="{3A8B840C-5303-4AE4-93A3-32AD89F6D5B6}" presName="hierChild5" presStyleCnt="0"/>
      <dgm:spPr/>
    </dgm:pt>
    <dgm:pt modelId="{C746B57F-ACFB-4CF1-9A35-81DB0596C853}" type="pres">
      <dgm:prSet presAssocID="{C2DCBD61-04CE-4DC5-A673-E8BF536CAE10}" presName="Name23" presStyleLbl="parChTrans1D4" presStyleIdx="4" presStyleCnt="6"/>
      <dgm:spPr/>
    </dgm:pt>
    <dgm:pt modelId="{2DE9D4DB-65E0-4CDD-B766-8806D10859B1}" type="pres">
      <dgm:prSet presAssocID="{4008EFBB-6AB9-4A8F-BA1F-28648EA1E8CF}" presName="hierRoot4" presStyleCnt="0"/>
      <dgm:spPr/>
    </dgm:pt>
    <dgm:pt modelId="{2DE26B7E-9B01-4E5B-B77E-92442B3003D5}" type="pres">
      <dgm:prSet presAssocID="{4008EFBB-6AB9-4A8F-BA1F-28648EA1E8CF}" presName="composite4" presStyleCnt="0"/>
      <dgm:spPr/>
    </dgm:pt>
    <dgm:pt modelId="{31D1300E-75F7-4C98-A5DD-36ED4DADEE35}" type="pres">
      <dgm:prSet presAssocID="{4008EFBB-6AB9-4A8F-BA1F-28648EA1E8CF}" presName="background4" presStyleLbl="node4" presStyleIdx="4" presStyleCnt="6"/>
      <dgm:spPr/>
    </dgm:pt>
    <dgm:pt modelId="{93BAF949-CA98-46A3-87C8-569C07C5C6A7}" type="pres">
      <dgm:prSet presAssocID="{4008EFBB-6AB9-4A8F-BA1F-28648EA1E8CF}" presName="text4" presStyleLbl="fgAcc4" presStyleIdx="4" presStyleCnt="6" custScaleX="182287" custLinFactNeighborX="-3393" custLinFactNeighborY="-3436">
        <dgm:presLayoutVars>
          <dgm:chPref val="3"/>
        </dgm:presLayoutVars>
      </dgm:prSet>
      <dgm:spPr/>
    </dgm:pt>
    <dgm:pt modelId="{CDDD2284-EE8E-4795-B3E4-314F3DE7446C}" type="pres">
      <dgm:prSet presAssocID="{4008EFBB-6AB9-4A8F-BA1F-28648EA1E8CF}" presName="hierChild5" presStyleCnt="0"/>
      <dgm:spPr/>
    </dgm:pt>
    <dgm:pt modelId="{D74E282E-FCD9-45E3-9556-40254BBD99B7}" type="pres">
      <dgm:prSet presAssocID="{6231730D-15B6-44B4-819C-6E0BFC978CEE}" presName="Name23" presStyleLbl="parChTrans1D4" presStyleIdx="5" presStyleCnt="6"/>
      <dgm:spPr/>
    </dgm:pt>
    <dgm:pt modelId="{6D80739B-FB95-4A42-A2A6-F81F972EEFCC}" type="pres">
      <dgm:prSet presAssocID="{7B4CD572-64A2-4B95-94C5-9724CB57E888}" presName="hierRoot4" presStyleCnt="0"/>
      <dgm:spPr/>
    </dgm:pt>
    <dgm:pt modelId="{B47404C5-B31F-442B-A937-F8640685810E}" type="pres">
      <dgm:prSet presAssocID="{7B4CD572-64A2-4B95-94C5-9724CB57E888}" presName="composite4" presStyleCnt="0"/>
      <dgm:spPr/>
    </dgm:pt>
    <dgm:pt modelId="{570F359C-4FD4-4BAD-898C-A8AD6F3E0FFA}" type="pres">
      <dgm:prSet presAssocID="{7B4CD572-64A2-4B95-94C5-9724CB57E888}" presName="background4" presStyleLbl="node4" presStyleIdx="5" presStyleCnt="6"/>
      <dgm:spPr/>
    </dgm:pt>
    <dgm:pt modelId="{05466F5A-7CC3-4F86-AFF6-EAE9E3327D26}" type="pres">
      <dgm:prSet presAssocID="{7B4CD572-64A2-4B95-94C5-9724CB57E888}" presName="text4" presStyleLbl="fgAcc4" presStyleIdx="5" presStyleCnt="6" custScaleX="182287" custLinFactNeighborX="-3393" custLinFactNeighborY="-3436">
        <dgm:presLayoutVars>
          <dgm:chPref val="3"/>
        </dgm:presLayoutVars>
      </dgm:prSet>
      <dgm:spPr/>
    </dgm:pt>
    <dgm:pt modelId="{68E85402-E5CE-4F71-BE22-CB28684720E5}" type="pres">
      <dgm:prSet presAssocID="{7B4CD572-64A2-4B95-94C5-9724CB57E888}" presName="hierChild5" presStyleCnt="0"/>
      <dgm:spPr/>
    </dgm:pt>
  </dgm:ptLst>
  <dgm:cxnLst>
    <dgm:cxn modelId="{F34AE308-8280-4381-929E-F1E981A2C3E6}" type="presOf" srcId="{C2DCBD61-04CE-4DC5-A673-E8BF536CAE10}" destId="{C746B57F-ACFB-4CF1-9A35-81DB0596C853}" srcOrd="0" destOrd="0" presId="urn:microsoft.com/office/officeart/2005/8/layout/hierarchy1"/>
    <dgm:cxn modelId="{B7C85E10-3F25-4017-9EBA-28FE56C48A66}" srcId="{65AE6CD2-AAC8-4204-863B-82E74259CD62}" destId="{2E7E2C6F-1A0A-4BDC-9E03-AD3D59420508}" srcOrd="0" destOrd="0" parTransId="{901F6848-ECB3-462E-8AFB-B83C5E351009}" sibTransId="{7CF800CB-2D9F-4BBE-ADA8-6F8932B3CFB4}"/>
    <dgm:cxn modelId="{A5E69317-669D-4237-8C2B-D0F6DDEC5CF9}" type="presOf" srcId="{65AE6CD2-AAC8-4204-863B-82E74259CD62}" destId="{A333DD87-1D86-47A7-A7BB-AF27026E9524}" srcOrd="0" destOrd="0" presId="urn:microsoft.com/office/officeart/2005/8/layout/hierarchy1"/>
    <dgm:cxn modelId="{3E094B27-335B-45F6-8E7C-13386EB8C818}" type="presOf" srcId="{F992C7C3-32FE-4426-8617-F16A13587602}" destId="{2826AD5C-1278-442C-BD98-2D91F116A3C8}" srcOrd="0" destOrd="0" presId="urn:microsoft.com/office/officeart/2005/8/layout/hierarchy1"/>
    <dgm:cxn modelId="{E63BE827-4803-47F9-B013-2F4A990096F7}" type="presOf" srcId="{A7453EF2-6847-4F20-8731-6ECA8AA3D461}" destId="{7C99B1FB-636B-4C7C-87F9-FAD83EBDA100}" srcOrd="0" destOrd="0" presId="urn:microsoft.com/office/officeart/2005/8/layout/hierarchy1"/>
    <dgm:cxn modelId="{76B01028-7DE8-466B-82FF-02A467DFF97D}" type="presOf" srcId="{F825ACE6-C609-4538-A62E-6C2671CF60BB}" destId="{309C54B3-EFEE-4136-9ACA-F1B14C71628A}" srcOrd="0" destOrd="0" presId="urn:microsoft.com/office/officeart/2005/8/layout/hierarchy1"/>
    <dgm:cxn modelId="{58CFF33B-A0C7-4081-97FC-97B00ED1D935}" type="presOf" srcId="{3A8B840C-5303-4AE4-93A3-32AD89F6D5B6}" destId="{2062CF13-FC85-46C1-9EEF-A71AEB065C43}" srcOrd="0" destOrd="0" presId="urn:microsoft.com/office/officeart/2005/8/layout/hierarchy1"/>
    <dgm:cxn modelId="{55CEBA5C-A72A-4485-99B8-BECA6BB50003}" type="presOf" srcId="{7F92A788-16E7-41DF-A224-C93E8ADC92A3}" destId="{7508B0DB-A79A-4FA6-9311-30C94C64FC7A}" srcOrd="0" destOrd="0" presId="urn:microsoft.com/office/officeart/2005/8/layout/hierarchy1"/>
    <dgm:cxn modelId="{EF7EFA46-415E-40F4-BF87-952156B35176}" type="presOf" srcId="{49F6567B-D9EC-4C21-8C9E-F79D37AD6859}" destId="{42A6F1FE-F91B-4DB6-BE27-2B0E437B6DAD}" srcOrd="0" destOrd="0" presId="urn:microsoft.com/office/officeart/2005/8/layout/hierarchy1"/>
    <dgm:cxn modelId="{0F3DDE6E-5FEB-484E-BCE6-D746EBC17840}" type="presOf" srcId="{F3E6DF48-7114-4127-8CD6-0C2F302D1818}" destId="{A86C856D-3491-468B-9663-E7C5B0315726}" srcOrd="0" destOrd="0" presId="urn:microsoft.com/office/officeart/2005/8/layout/hierarchy1"/>
    <dgm:cxn modelId="{12C11E53-892D-4405-BC3E-0E3C4BA2B32C}" srcId="{28DA063F-8AF1-41E3-84FD-CDFEE863546F}" destId="{A7453EF2-6847-4F20-8731-6ECA8AA3D461}" srcOrd="0" destOrd="0" parTransId="{C8B35636-CB84-45C5-9364-234CBCF6CBB5}" sibTransId="{F1590936-D1E8-4C0C-8DB0-0B6B5744553E}"/>
    <dgm:cxn modelId="{C8952673-6CE6-4FB4-A1B3-B379ACD96F91}" srcId="{3D0EBBB9-23A1-454F-B0A0-B3F927825CB4}" destId="{3A8B840C-5303-4AE4-93A3-32AD89F6D5B6}" srcOrd="0" destOrd="0" parTransId="{F992C7C3-32FE-4426-8617-F16A13587602}" sibTransId="{28E24477-B9AF-40C3-BFF8-B65A1372B679}"/>
    <dgm:cxn modelId="{8599D980-9D09-400A-9D73-4BBEADBE1CB5}" type="presOf" srcId="{2C07B23A-2446-4D05-954F-713D12F7A13D}" destId="{9BA13999-3E84-4F5A-A3DB-F3273B9818EF}" srcOrd="0" destOrd="0" presId="urn:microsoft.com/office/officeart/2005/8/layout/hierarchy1"/>
    <dgm:cxn modelId="{65771891-0685-4E12-A52F-92B2A84BC5E0}" type="presOf" srcId="{0100EF68-2F25-45AE-B5A3-A881A0621EAC}" destId="{3ADEC5A8-42CC-4FD1-932C-03C0E0C487DF}" srcOrd="0" destOrd="0" presId="urn:microsoft.com/office/officeart/2005/8/layout/hierarchy1"/>
    <dgm:cxn modelId="{9134ED9D-FC1F-4898-8222-61575CC8C983}" type="presOf" srcId="{4F425A1E-F278-4D0E-90DF-483B05B1ED6A}" destId="{C3203283-0C0B-468E-9BB6-94CE3E61FC7E}" srcOrd="0" destOrd="0" presId="urn:microsoft.com/office/officeart/2005/8/layout/hierarchy1"/>
    <dgm:cxn modelId="{09C5AFA2-94B8-4DBF-8293-C40B75624F70}" type="presOf" srcId="{28DA063F-8AF1-41E3-84FD-CDFEE863546F}" destId="{43855A7F-B009-46CC-97D1-98CB21D5880C}" srcOrd="0" destOrd="0" presId="urn:microsoft.com/office/officeart/2005/8/layout/hierarchy1"/>
    <dgm:cxn modelId="{523D58A8-EF09-4F23-A7B3-AE0786EF2CBD}" srcId="{3A8B840C-5303-4AE4-93A3-32AD89F6D5B6}" destId="{4008EFBB-6AB9-4A8F-BA1F-28648EA1E8CF}" srcOrd="0" destOrd="0" parTransId="{C2DCBD61-04CE-4DC5-A673-E8BF536CAE10}" sibTransId="{49511470-40F2-4DD8-A061-C53453255CA1}"/>
    <dgm:cxn modelId="{522853C2-DB90-4BF7-9DB1-8480BC08D389}" type="presOf" srcId="{3D0EBBB9-23A1-454F-B0A0-B3F927825CB4}" destId="{10DC67BF-CEA3-4D2A-9497-60FE5D008FC7}" srcOrd="0" destOrd="0" presId="urn:microsoft.com/office/officeart/2005/8/layout/hierarchy1"/>
    <dgm:cxn modelId="{530E2CC7-B6FC-4AD6-97A9-982963688D67}" type="presOf" srcId="{6231730D-15B6-44B4-819C-6E0BFC978CEE}" destId="{D74E282E-FCD9-45E3-9556-40254BBD99B7}" srcOrd="0" destOrd="0" presId="urn:microsoft.com/office/officeart/2005/8/layout/hierarchy1"/>
    <dgm:cxn modelId="{2EC1D7CA-2144-4055-BDD8-C7622E9BF2B9}" type="presOf" srcId="{7AB64327-6FB6-4A7C-804F-400C73C6379C}" destId="{C4CA886C-3563-40B2-9A14-6A9BD53B415B}" srcOrd="0" destOrd="0" presId="urn:microsoft.com/office/officeart/2005/8/layout/hierarchy1"/>
    <dgm:cxn modelId="{7C9F4AD1-6FF5-4098-BB25-812C2BCA99A1}" type="presOf" srcId="{28BAB1FC-4512-4AD7-B679-2B1E3C7EBE2A}" destId="{8882B9D5-A4C8-4FEC-8C7D-3EF24D7BD5EA}" srcOrd="0" destOrd="0" presId="urn:microsoft.com/office/officeart/2005/8/layout/hierarchy1"/>
    <dgm:cxn modelId="{F115F9D6-C646-4D91-87B4-4A040EC260D5}" srcId="{4008EFBB-6AB9-4A8F-BA1F-28648EA1E8CF}" destId="{7B4CD572-64A2-4B95-94C5-9724CB57E888}" srcOrd="0" destOrd="0" parTransId="{6231730D-15B6-44B4-819C-6E0BFC978CEE}" sibTransId="{8E5DBCFF-923D-49BA-9262-FABD88664FA6}"/>
    <dgm:cxn modelId="{E24D31DD-9207-4B2F-A661-B992535F9FE7}" srcId="{A7453EF2-6847-4F20-8731-6ECA8AA3D461}" destId="{49F6567B-D9EC-4C21-8C9E-F79D37AD6859}" srcOrd="0" destOrd="0" parTransId="{7AB64327-6FB6-4A7C-804F-400C73C6379C}" sibTransId="{101744EC-D9AC-46B3-8BD1-83F4137AF30E}"/>
    <dgm:cxn modelId="{C84E10E1-0BCE-48A0-B9B5-7D896EBC3124}" type="presOf" srcId="{4008EFBB-6AB9-4A8F-BA1F-28648EA1E8CF}" destId="{93BAF949-CA98-46A3-87C8-569C07C5C6A7}" srcOrd="0" destOrd="0" presId="urn:microsoft.com/office/officeart/2005/8/layout/hierarchy1"/>
    <dgm:cxn modelId="{31DF7FE5-690D-4547-ABC7-B822A95FB9B3}" type="presOf" srcId="{901F6848-ECB3-462E-8AFB-B83C5E351009}" destId="{1E37B7DC-9362-4617-82D5-E0383BAEC0BC}" srcOrd="0" destOrd="0" presId="urn:microsoft.com/office/officeart/2005/8/layout/hierarchy1"/>
    <dgm:cxn modelId="{B66A9AE5-7447-488F-B153-C1E4748589CC}" type="presOf" srcId="{7B4CD572-64A2-4B95-94C5-9724CB57E888}" destId="{05466F5A-7CC3-4F86-AFF6-EAE9E3327D26}" srcOrd="0" destOrd="0" presId="urn:microsoft.com/office/officeart/2005/8/layout/hierarchy1"/>
    <dgm:cxn modelId="{40A5E7EA-9A85-4CA4-A9AD-C5F9438D343F}" srcId="{F3E6DF48-7114-4127-8CD6-0C2F302D1818}" destId="{65AE6CD2-AAC8-4204-863B-82E74259CD62}" srcOrd="0" destOrd="0" parTransId="{2C07B23A-2446-4D05-954F-713D12F7A13D}" sibTransId="{CFAF9CAB-7FAB-4C37-B57E-175E4B6EE772}"/>
    <dgm:cxn modelId="{B7FDE1EE-012D-49F3-9B5C-FDD2B6CB1CD5}" type="presOf" srcId="{EC4D0411-13E5-4608-8826-30F14C958CFD}" destId="{6AD3918C-3199-40FC-AD9A-96916DC6D012}" srcOrd="0" destOrd="0" presId="urn:microsoft.com/office/officeart/2005/8/layout/hierarchy1"/>
    <dgm:cxn modelId="{E83A0BEF-1BE6-4BBD-B2E1-4ED2DF8D5BFA}" srcId="{28BAB1FC-4512-4AD7-B679-2B1E3C7EBE2A}" destId="{3D0EBBB9-23A1-454F-B0A0-B3F927825CB4}" srcOrd="0" destOrd="0" parTransId="{7F92A788-16E7-41DF-A224-C93E8ADC92A3}" sibTransId="{4F0D19BE-5725-4EDB-907B-83DD97DDCE66}"/>
    <dgm:cxn modelId="{A4B631F3-1056-4172-A0F9-F75BF09115C7}" type="presOf" srcId="{2E7E2C6F-1A0A-4BDC-9E03-AD3D59420508}" destId="{9B069F21-7472-4D60-804E-537D252AB1D3}" srcOrd="0" destOrd="0" presId="urn:microsoft.com/office/officeart/2005/8/layout/hierarchy1"/>
    <dgm:cxn modelId="{032253F4-DB27-435B-A5EE-030366665F7F}" srcId="{A7453EF2-6847-4F20-8731-6ECA8AA3D461}" destId="{28BAB1FC-4512-4AD7-B679-2B1E3C7EBE2A}" srcOrd="1" destOrd="0" parTransId="{F825ACE6-C609-4538-A62E-6C2671CF60BB}" sibTransId="{533FC52B-6E33-4296-A67F-FCF21CA539F2}"/>
    <dgm:cxn modelId="{F3382DF6-9413-484F-A987-ACCE80EC35DB}" srcId="{EC4D0411-13E5-4608-8826-30F14C958CFD}" destId="{F3E6DF48-7114-4127-8CD6-0C2F302D1818}" srcOrd="0" destOrd="0" parTransId="{0100EF68-2F25-45AE-B5A3-A881A0621EAC}" sibTransId="{15CD4B1F-9DB0-4711-9537-6A03A804323E}"/>
    <dgm:cxn modelId="{F5ADDCFC-32D1-492F-AAED-5AE5ECE3CBB2}" srcId="{49F6567B-D9EC-4C21-8C9E-F79D37AD6859}" destId="{EC4D0411-13E5-4608-8826-30F14C958CFD}" srcOrd="0" destOrd="0" parTransId="{4F425A1E-F278-4D0E-90DF-483B05B1ED6A}" sibTransId="{2B4CCE1D-8D0E-405E-BB66-B0D0D042263C}"/>
    <dgm:cxn modelId="{6B24F907-BD6E-47CD-848D-5EBCBDFEE373}" type="presParOf" srcId="{43855A7F-B009-46CC-97D1-98CB21D5880C}" destId="{3F2370EC-BF8B-4F5E-88CC-8BC29268157A}" srcOrd="0" destOrd="0" presId="urn:microsoft.com/office/officeart/2005/8/layout/hierarchy1"/>
    <dgm:cxn modelId="{A1CE976B-A419-4727-A2DE-72A9A32EA86F}" type="presParOf" srcId="{3F2370EC-BF8B-4F5E-88CC-8BC29268157A}" destId="{A8A13A66-C509-40EC-9E1A-F94EDA6DAA7E}" srcOrd="0" destOrd="0" presId="urn:microsoft.com/office/officeart/2005/8/layout/hierarchy1"/>
    <dgm:cxn modelId="{B1B97C01-F511-434B-8AF6-B1E910BAF169}" type="presParOf" srcId="{A8A13A66-C509-40EC-9E1A-F94EDA6DAA7E}" destId="{72D3C725-55DC-4855-80DE-554F4F14F311}" srcOrd="0" destOrd="0" presId="urn:microsoft.com/office/officeart/2005/8/layout/hierarchy1"/>
    <dgm:cxn modelId="{9EBA00A0-67A4-4433-8444-250F50E77070}" type="presParOf" srcId="{A8A13A66-C509-40EC-9E1A-F94EDA6DAA7E}" destId="{7C99B1FB-636B-4C7C-87F9-FAD83EBDA100}" srcOrd="1" destOrd="0" presId="urn:microsoft.com/office/officeart/2005/8/layout/hierarchy1"/>
    <dgm:cxn modelId="{55409684-C79F-4CB2-9535-0390D0F98794}" type="presParOf" srcId="{3F2370EC-BF8B-4F5E-88CC-8BC29268157A}" destId="{2A996A4F-CB99-47D5-9558-8488402FF84A}" srcOrd="1" destOrd="0" presId="urn:microsoft.com/office/officeart/2005/8/layout/hierarchy1"/>
    <dgm:cxn modelId="{CAD64AE5-AC03-4740-9D02-9742ABDB30C3}" type="presParOf" srcId="{2A996A4F-CB99-47D5-9558-8488402FF84A}" destId="{C4CA886C-3563-40B2-9A14-6A9BD53B415B}" srcOrd="0" destOrd="0" presId="urn:microsoft.com/office/officeart/2005/8/layout/hierarchy1"/>
    <dgm:cxn modelId="{7C699904-A5D4-4A3F-B764-A665AE84E4E6}" type="presParOf" srcId="{2A996A4F-CB99-47D5-9558-8488402FF84A}" destId="{D10D93C5-E1D2-437D-922A-B8291F7AA7F4}" srcOrd="1" destOrd="0" presId="urn:microsoft.com/office/officeart/2005/8/layout/hierarchy1"/>
    <dgm:cxn modelId="{F1375962-604E-42DB-A6CF-3B4363BEB5D7}" type="presParOf" srcId="{D10D93C5-E1D2-437D-922A-B8291F7AA7F4}" destId="{B4CEDB81-A5AB-4B5F-B1F3-61A0404FC0D1}" srcOrd="0" destOrd="0" presId="urn:microsoft.com/office/officeart/2005/8/layout/hierarchy1"/>
    <dgm:cxn modelId="{F25389D6-0F08-4E5D-8EA4-1AB762FFB46C}" type="presParOf" srcId="{B4CEDB81-A5AB-4B5F-B1F3-61A0404FC0D1}" destId="{39C8F53C-0C3B-4C81-B3B5-29D53BC29971}" srcOrd="0" destOrd="0" presId="urn:microsoft.com/office/officeart/2005/8/layout/hierarchy1"/>
    <dgm:cxn modelId="{A3898826-6A0E-46EA-8ECC-8B62EF29400F}" type="presParOf" srcId="{B4CEDB81-A5AB-4B5F-B1F3-61A0404FC0D1}" destId="{42A6F1FE-F91B-4DB6-BE27-2B0E437B6DAD}" srcOrd="1" destOrd="0" presId="urn:microsoft.com/office/officeart/2005/8/layout/hierarchy1"/>
    <dgm:cxn modelId="{FE0ECC5F-B66E-49EF-B67E-502514C30286}" type="presParOf" srcId="{D10D93C5-E1D2-437D-922A-B8291F7AA7F4}" destId="{B1560BC2-ECE0-410F-9297-A9E89DA8D1B8}" srcOrd="1" destOrd="0" presId="urn:microsoft.com/office/officeart/2005/8/layout/hierarchy1"/>
    <dgm:cxn modelId="{AD808619-BA59-42B8-A73C-262759BB1FB4}" type="presParOf" srcId="{B1560BC2-ECE0-410F-9297-A9E89DA8D1B8}" destId="{C3203283-0C0B-468E-9BB6-94CE3E61FC7E}" srcOrd="0" destOrd="0" presId="urn:microsoft.com/office/officeart/2005/8/layout/hierarchy1"/>
    <dgm:cxn modelId="{F23E5A6E-36BF-42C1-AF8A-1F6869F034DA}" type="presParOf" srcId="{B1560BC2-ECE0-410F-9297-A9E89DA8D1B8}" destId="{C57FC7D2-CC1D-4017-AF6E-5BD05A90133C}" srcOrd="1" destOrd="0" presId="urn:microsoft.com/office/officeart/2005/8/layout/hierarchy1"/>
    <dgm:cxn modelId="{5928FCAA-B644-44EA-A8DA-E3536E648678}" type="presParOf" srcId="{C57FC7D2-CC1D-4017-AF6E-5BD05A90133C}" destId="{6074A329-6574-44E2-9861-F69943FEA017}" srcOrd="0" destOrd="0" presId="urn:microsoft.com/office/officeart/2005/8/layout/hierarchy1"/>
    <dgm:cxn modelId="{9F7B3C67-C6EC-424D-9353-47F517A2A0E7}" type="presParOf" srcId="{6074A329-6574-44E2-9861-F69943FEA017}" destId="{9BFCE85A-2643-4E14-9357-EE7C6E5AAD6B}" srcOrd="0" destOrd="0" presId="urn:microsoft.com/office/officeart/2005/8/layout/hierarchy1"/>
    <dgm:cxn modelId="{C49F8BAF-0C15-4E67-B27D-FBBF622128DE}" type="presParOf" srcId="{6074A329-6574-44E2-9861-F69943FEA017}" destId="{6AD3918C-3199-40FC-AD9A-96916DC6D012}" srcOrd="1" destOrd="0" presId="urn:microsoft.com/office/officeart/2005/8/layout/hierarchy1"/>
    <dgm:cxn modelId="{EEAE5AC1-5C8F-46D8-9E46-F13183A05068}" type="presParOf" srcId="{C57FC7D2-CC1D-4017-AF6E-5BD05A90133C}" destId="{53E46AA6-B746-4B76-A0EC-C93BECB04377}" srcOrd="1" destOrd="0" presId="urn:microsoft.com/office/officeart/2005/8/layout/hierarchy1"/>
    <dgm:cxn modelId="{EE682ABE-6170-461C-8E40-A2A3742E6A2A}" type="presParOf" srcId="{53E46AA6-B746-4B76-A0EC-C93BECB04377}" destId="{3ADEC5A8-42CC-4FD1-932C-03C0E0C487DF}" srcOrd="0" destOrd="0" presId="urn:microsoft.com/office/officeart/2005/8/layout/hierarchy1"/>
    <dgm:cxn modelId="{D24C42FA-70BF-4331-A9B4-8CB2DEEA3E7C}" type="presParOf" srcId="{53E46AA6-B746-4B76-A0EC-C93BECB04377}" destId="{A6F3D5A4-30CD-447C-946F-000FFB2864A4}" srcOrd="1" destOrd="0" presId="urn:microsoft.com/office/officeart/2005/8/layout/hierarchy1"/>
    <dgm:cxn modelId="{9D10D354-A3B8-4D8A-8545-9BE12AE4D868}" type="presParOf" srcId="{A6F3D5A4-30CD-447C-946F-000FFB2864A4}" destId="{A2B46A92-A5E8-4C6E-8D8E-383AC38B2473}" srcOrd="0" destOrd="0" presId="urn:microsoft.com/office/officeart/2005/8/layout/hierarchy1"/>
    <dgm:cxn modelId="{AE16B07A-7736-4AC3-AC2D-46691632DB28}" type="presParOf" srcId="{A2B46A92-A5E8-4C6E-8D8E-383AC38B2473}" destId="{DF84F69E-294F-4189-9E62-DC204D21F265}" srcOrd="0" destOrd="0" presId="urn:microsoft.com/office/officeart/2005/8/layout/hierarchy1"/>
    <dgm:cxn modelId="{F64352A7-C8FF-4CF1-A808-40005B0B0814}" type="presParOf" srcId="{A2B46A92-A5E8-4C6E-8D8E-383AC38B2473}" destId="{A86C856D-3491-468B-9663-E7C5B0315726}" srcOrd="1" destOrd="0" presId="urn:microsoft.com/office/officeart/2005/8/layout/hierarchy1"/>
    <dgm:cxn modelId="{DADECA0D-B7F8-4466-A435-4C0214E8BD0A}" type="presParOf" srcId="{A6F3D5A4-30CD-447C-946F-000FFB2864A4}" destId="{76152D6D-57B4-4583-970A-9AC3042216AD}" srcOrd="1" destOrd="0" presId="urn:microsoft.com/office/officeart/2005/8/layout/hierarchy1"/>
    <dgm:cxn modelId="{1CEA9F4A-B3F6-41D9-A242-C52FB950A3D5}" type="presParOf" srcId="{76152D6D-57B4-4583-970A-9AC3042216AD}" destId="{9BA13999-3E84-4F5A-A3DB-F3273B9818EF}" srcOrd="0" destOrd="0" presId="urn:microsoft.com/office/officeart/2005/8/layout/hierarchy1"/>
    <dgm:cxn modelId="{5AFC6DB7-CCF5-48A0-B2EA-B4F407A9C283}" type="presParOf" srcId="{76152D6D-57B4-4583-970A-9AC3042216AD}" destId="{757A2A7C-C613-4E36-862D-1F21761F028F}" srcOrd="1" destOrd="0" presId="urn:microsoft.com/office/officeart/2005/8/layout/hierarchy1"/>
    <dgm:cxn modelId="{3D4993D6-86EE-4197-8D48-0E25868683E7}" type="presParOf" srcId="{757A2A7C-C613-4E36-862D-1F21761F028F}" destId="{EAD9F683-AEE2-4DEF-977D-58EEB4736DCB}" srcOrd="0" destOrd="0" presId="urn:microsoft.com/office/officeart/2005/8/layout/hierarchy1"/>
    <dgm:cxn modelId="{665CDA29-6225-4DEF-8910-7EC3DF513AB3}" type="presParOf" srcId="{EAD9F683-AEE2-4DEF-977D-58EEB4736DCB}" destId="{73937B47-43FC-4951-979D-BF7847694D2D}" srcOrd="0" destOrd="0" presId="urn:microsoft.com/office/officeart/2005/8/layout/hierarchy1"/>
    <dgm:cxn modelId="{9440CE89-E2EA-4810-B3C6-14DBF5BEA4ED}" type="presParOf" srcId="{EAD9F683-AEE2-4DEF-977D-58EEB4736DCB}" destId="{A333DD87-1D86-47A7-A7BB-AF27026E9524}" srcOrd="1" destOrd="0" presId="urn:microsoft.com/office/officeart/2005/8/layout/hierarchy1"/>
    <dgm:cxn modelId="{5879F681-1FB7-46F3-9BDE-C873BC02C881}" type="presParOf" srcId="{757A2A7C-C613-4E36-862D-1F21761F028F}" destId="{3945FD30-6152-45F4-94D2-D491AE485D69}" srcOrd="1" destOrd="0" presId="urn:microsoft.com/office/officeart/2005/8/layout/hierarchy1"/>
    <dgm:cxn modelId="{A305EAB0-4335-4E43-AD05-5EB9A650577C}" type="presParOf" srcId="{3945FD30-6152-45F4-94D2-D491AE485D69}" destId="{1E37B7DC-9362-4617-82D5-E0383BAEC0BC}" srcOrd="0" destOrd="0" presId="urn:microsoft.com/office/officeart/2005/8/layout/hierarchy1"/>
    <dgm:cxn modelId="{C10F20B0-8F6B-4DAA-8134-A333E5790F25}" type="presParOf" srcId="{3945FD30-6152-45F4-94D2-D491AE485D69}" destId="{CB1AEF7E-5A30-4C39-AC25-024AC687311F}" srcOrd="1" destOrd="0" presId="urn:microsoft.com/office/officeart/2005/8/layout/hierarchy1"/>
    <dgm:cxn modelId="{17E2F20C-CEFD-4A75-BAF5-015ABB3CDD82}" type="presParOf" srcId="{CB1AEF7E-5A30-4C39-AC25-024AC687311F}" destId="{42A5C955-83D8-4F0E-8911-E9F26C4802FF}" srcOrd="0" destOrd="0" presId="urn:microsoft.com/office/officeart/2005/8/layout/hierarchy1"/>
    <dgm:cxn modelId="{80B3A4FA-C404-4E3B-AD3D-0D73FDD6EAA9}" type="presParOf" srcId="{42A5C955-83D8-4F0E-8911-E9F26C4802FF}" destId="{0CB15997-8F4C-49FB-A4F8-0DFF1E9D3633}" srcOrd="0" destOrd="0" presId="urn:microsoft.com/office/officeart/2005/8/layout/hierarchy1"/>
    <dgm:cxn modelId="{96173AC0-D3AF-466F-9B65-5BFC1277FEAE}" type="presParOf" srcId="{42A5C955-83D8-4F0E-8911-E9F26C4802FF}" destId="{9B069F21-7472-4D60-804E-537D252AB1D3}" srcOrd="1" destOrd="0" presId="urn:microsoft.com/office/officeart/2005/8/layout/hierarchy1"/>
    <dgm:cxn modelId="{DD8E7C18-3E90-4FAB-8C40-1A2D1A295D05}" type="presParOf" srcId="{CB1AEF7E-5A30-4C39-AC25-024AC687311F}" destId="{D09F4407-3D4D-4921-AB9F-F09BEF5EBBEF}" srcOrd="1" destOrd="0" presId="urn:microsoft.com/office/officeart/2005/8/layout/hierarchy1"/>
    <dgm:cxn modelId="{B67BF41A-54C7-4891-9F6D-8B1AF214B697}" type="presParOf" srcId="{2A996A4F-CB99-47D5-9558-8488402FF84A}" destId="{309C54B3-EFEE-4136-9ACA-F1B14C71628A}" srcOrd="2" destOrd="0" presId="urn:microsoft.com/office/officeart/2005/8/layout/hierarchy1"/>
    <dgm:cxn modelId="{D0F195AA-29F9-4670-8902-8DE09BF78D88}" type="presParOf" srcId="{2A996A4F-CB99-47D5-9558-8488402FF84A}" destId="{A7D74697-B7C4-427B-B506-B83F9FEA452B}" srcOrd="3" destOrd="0" presId="urn:microsoft.com/office/officeart/2005/8/layout/hierarchy1"/>
    <dgm:cxn modelId="{5789167B-AE7D-4E6B-9AA6-53B5077A0FBB}" type="presParOf" srcId="{A7D74697-B7C4-427B-B506-B83F9FEA452B}" destId="{3AC22365-982D-4727-9872-861BB0470890}" srcOrd="0" destOrd="0" presId="urn:microsoft.com/office/officeart/2005/8/layout/hierarchy1"/>
    <dgm:cxn modelId="{661A49D4-DAAA-49C0-A05A-67415AC5F807}" type="presParOf" srcId="{3AC22365-982D-4727-9872-861BB0470890}" destId="{78AFA09B-FC98-4BBB-87A3-2C79A8E5B905}" srcOrd="0" destOrd="0" presId="urn:microsoft.com/office/officeart/2005/8/layout/hierarchy1"/>
    <dgm:cxn modelId="{0BCD5863-3B98-4F37-856D-C543F6C14BE1}" type="presParOf" srcId="{3AC22365-982D-4727-9872-861BB0470890}" destId="{8882B9D5-A4C8-4FEC-8C7D-3EF24D7BD5EA}" srcOrd="1" destOrd="0" presId="urn:microsoft.com/office/officeart/2005/8/layout/hierarchy1"/>
    <dgm:cxn modelId="{FF4501CB-91B6-436C-AA73-25D62252B15A}" type="presParOf" srcId="{A7D74697-B7C4-427B-B506-B83F9FEA452B}" destId="{384DB5DF-6606-4F72-8EC4-CF4308C89B37}" srcOrd="1" destOrd="0" presId="urn:microsoft.com/office/officeart/2005/8/layout/hierarchy1"/>
    <dgm:cxn modelId="{BE15DC67-1D24-40C9-9C2C-166A8AAABBDA}" type="presParOf" srcId="{384DB5DF-6606-4F72-8EC4-CF4308C89B37}" destId="{7508B0DB-A79A-4FA6-9311-30C94C64FC7A}" srcOrd="0" destOrd="0" presId="urn:microsoft.com/office/officeart/2005/8/layout/hierarchy1"/>
    <dgm:cxn modelId="{8B319D51-54C3-44B5-A71C-79FAE42B62F0}" type="presParOf" srcId="{384DB5DF-6606-4F72-8EC4-CF4308C89B37}" destId="{F2A20D80-B1D6-45CA-926A-CA1686C742E7}" srcOrd="1" destOrd="0" presId="urn:microsoft.com/office/officeart/2005/8/layout/hierarchy1"/>
    <dgm:cxn modelId="{8D9F1AD0-1573-4866-968F-34A09662ACB2}" type="presParOf" srcId="{F2A20D80-B1D6-45CA-926A-CA1686C742E7}" destId="{0817A8A7-7C6F-4679-AF7D-1C66EF002910}" srcOrd="0" destOrd="0" presId="urn:microsoft.com/office/officeart/2005/8/layout/hierarchy1"/>
    <dgm:cxn modelId="{AEA48F76-73B6-4C5E-89A5-12E13BE63658}" type="presParOf" srcId="{0817A8A7-7C6F-4679-AF7D-1C66EF002910}" destId="{0C63E62E-3E8A-4F52-B679-4E696E506B31}" srcOrd="0" destOrd="0" presId="urn:microsoft.com/office/officeart/2005/8/layout/hierarchy1"/>
    <dgm:cxn modelId="{D40B675F-62C1-4F3E-9F8B-6D43ABB6D457}" type="presParOf" srcId="{0817A8A7-7C6F-4679-AF7D-1C66EF002910}" destId="{10DC67BF-CEA3-4D2A-9497-60FE5D008FC7}" srcOrd="1" destOrd="0" presId="urn:microsoft.com/office/officeart/2005/8/layout/hierarchy1"/>
    <dgm:cxn modelId="{17D83105-314F-4CAE-AC1A-2233EF5B0DF8}" type="presParOf" srcId="{F2A20D80-B1D6-45CA-926A-CA1686C742E7}" destId="{0204AC8B-52CB-479D-AAFB-901CADB7CA67}" srcOrd="1" destOrd="0" presId="urn:microsoft.com/office/officeart/2005/8/layout/hierarchy1"/>
    <dgm:cxn modelId="{78F62FB0-AEA4-4B7E-AC8D-A1FCD2566277}" type="presParOf" srcId="{0204AC8B-52CB-479D-AAFB-901CADB7CA67}" destId="{2826AD5C-1278-442C-BD98-2D91F116A3C8}" srcOrd="0" destOrd="0" presId="urn:microsoft.com/office/officeart/2005/8/layout/hierarchy1"/>
    <dgm:cxn modelId="{A683E5B2-37EE-4D2A-9ED7-CF0242E188FC}" type="presParOf" srcId="{0204AC8B-52CB-479D-AAFB-901CADB7CA67}" destId="{DD811645-3D37-41F2-9372-C9B149B2743A}" srcOrd="1" destOrd="0" presId="urn:microsoft.com/office/officeart/2005/8/layout/hierarchy1"/>
    <dgm:cxn modelId="{57B49998-53D6-4CF6-B94E-5D32E1BF9755}" type="presParOf" srcId="{DD811645-3D37-41F2-9372-C9B149B2743A}" destId="{5A2D7A95-5B89-4975-9AE5-D3020B2D24BE}" srcOrd="0" destOrd="0" presId="urn:microsoft.com/office/officeart/2005/8/layout/hierarchy1"/>
    <dgm:cxn modelId="{9E0A734B-B940-45BB-8A39-ACB9B0BEC154}" type="presParOf" srcId="{5A2D7A95-5B89-4975-9AE5-D3020B2D24BE}" destId="{B9D706D1-14B9-4D37-8795-094170911C65}" srcOrd="0" destOrd="0" presId="urn:microsoft.com/office/officeart/2005/8/layout/hierarchy1"/>
    <dgm:cxn modelId="{E82B5F64-6830-42FB-95D1-4A09C0AFB03C}" type="presParOf" srcId="{5A2D7A95-5B89-4975-9AE5-D3020B2D24BE}" destId="{2062CF13-FC85-46C1-9EEF-A71AEB065C43}" srcOrd="1" destOrd="0" presId="urn:microsoft.com/office/officeart/2005/8/layout/hierarchy1"/>
    <dgm:cxn modelId="{6BB9C7AC-50F8-448F-BD89-E88F6A743EF5}" type="presParOf" srcId="{DD811645-3D37-41F2-9372-C9B149B2743A}" destId="{806C62E1-203B-4AED-AD7E-BE7A5ED05B2A}" srcOrd="1" destOrd="0" presId="urn:microsoft.com/office/officeart/2005/8/layout/hierarchy1"/>
    <dgm:cxn modelId="{9A4B16A2-D349-4397-886B-0437CA5603B9}" type="presParOf" srcId="{806C62E1-203B-4AED-AD7E-BE7A5ED05B2A}" destId="{C746B57F-ACFB-4CF1-9A35-81DB0596C853}" srcOrd="0" destOrd="0" presId="urn:microsoft.com/office/officeart/2005/8/layout/hierarchy1"/>
    <dgm:cxn modelId="{F5311DD1-E5FF-4720-A914-2D0BFE183F80}" type="presParOf" srcId="{806C62E1-203B-4AED-AD7E-BE7A5ED05B2A}" destId="{2DE9D4DB-65E0-4CDD-B766-8806D10859B1}" srcOrd="1" destOrd="0" presId="urn:microsoft.com/office/officeart/2005/8/layout/hierarchy1"/>
    <dgm:cxn modelId="{8A307849-DABA-4D3F-BFA9-2E6218E47C6C}" type="presParOf" srcId="{2DE9D4DB-65E0-4CDD-B766-8806D10859B1}" destId="{2DE26B7E-9B01-4E5B-B77E-92442B3003D5}" srcOrd="0" destOrd="0" presId="urn:microsoft.com/office/officeart/2005/8/layout/hierarchy1"/>
    <dgm:cxn modelId="{11635C81-6A43-44C4-89ED-674146AB711C}" type="presParOf" srcId="{2DE26B7E-9B01-4E5B-B77E-92442B3003D5}" destId="{31D1300E-75F7-4C98-A5DD-36ED4DADEE35}" srcOrd="0" destOrd="0" presId="urn:microsoft.com/office/officeart/2005/8/layout/hierarchy1"/>
    <dgm:cxn modelId="{5E8FD766-8329-4733-8729-3A5D2EDBE1E9}" type="presParOf" srcId="{2DE26B7E-9B01-4E5B-B77E-92442B3003D5}" destId="{93BAF949-CA98-46A3-87C8-569C07C5C6A7}" srcOrd="1" destOrd="0" presId="urn:microsoft.com/office/officeart/2005/8/layout/hierarchy1"/>
    <dgm:cxn modelId="{E487A3DB-3723-4C69-8164-96DAF4BE71AD}" type="presParOf" srcId="{2DE9D4DB-65E0-4CDD-B766-8806D10859B1}" destId="{CDDD2284-EE8E-4795-B3E4-314F3DE7446C}" srcOrd="1" destOrd="0" presId="urn:microsoft.com/office/officeart/2005/8/layout/hierarchy1"/>
    <dgm:cxn modelId="{6488319C-9F40-4F6B-AEDD-AFDE850D091B}" type="presParOf" srcId="{CDDD2284-EE8E-4795-B3E4-314F3DE7446C}" destId="{D74E282E-FCD9-45E3-9556-40254BBD99B7}" srcOrd="0" destOrd="0" presId="urn:microsoft.com/office/officeart/2005/8/layout/hierarchy1"/>
    <dgm:cxn modelId="{04E34D45-8E7F-423C-83FB-C17A0DCE78D6}" type="presParOf" srcId="{CDDD2284-EE8E-4795-B3E4-314F3DE7446C}" destId="{6D80739B-FB95-4A42-A2A6-F81F972EEFCC}" srcOrd="1" destOrd="0" presId="urn:microsoft.com/office/officeart/2005/8/layout/hierarchy1"/>
    <dgm:cxn modelId="{75A94BA0-5CA5-4CA1-B734-CC2556EC0552}" type="presParOf" srcId="{6D80739B-FB95-4A42-A2A6-F81F972EEFCC}" destId="{B47404C5-B31F-442B-A937-F8640685810E}" srcOrd="0" destOrd="0" presId="urn:microsoft.com/office/officeart/2005/8/layout/hierarchy1"/>
    <dgm:cxn modelId="{321EB38E-E211-4E88-A137-CF8AE4C7AA89}" type="presParOf" srcId="{B47404C5-B31F-442B-A937-F8640685810E}" destId="{570F359C-4FD4-4BAD-898C-A8AD6F3E0FFA}" srcOrd="0" destOrd="0" presId="urn:microsoft.com/office/officeart/2005/8/layout/hierarchy1"/>
    <dgm:cxn modelId="{E236D98A-CB06-4C1B-8E1D-F71D532B543B}" type="presParOf" srcId="{B47404C5-B31F-442B-A937-F8640685810E}" destId="{05466F5A-7CC3-4F86-AFF6-EAE9E3327D26}" srcOrd="1" destOrd="0" presId="urn:microsoft.com/office/officeart/2005/8/layout/hierarchy1"/>
    <dgm:cxn modelId="{0572FCE3-97E3-4183-BC31-416C826DF6A2}" type="presParOf" srcId="{6D80739B-FB95-4A42-A2A6-F81F972EEFCC}" destId="{68E85402-E5CE-4F71-BE22-CB28684720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DA063F-8AF1-41E3-84FD-CDFEE863546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453EF2-6847-4F20-8731-6ECA8AA3D461}">
      <dgm:prSet phldrT="[Text]" custT="1"/>
      <dgm:spPr/>
      <dgm:t>
        <a:bodyPr/>
        <a:lstStyle/>
        <a:p>
          <a:r>
            <a:rPr lang="fa-IR" sz="2400" b="1" dirty="0">
              <a:cs typeface="B Nazanin" panose="00000400000000000000" pitchFamily="2" charset="-78"/>
            </a:rPr>
            <a:t>ارزش افزوده بخش ساختمان(میلیارد ریال)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C8B35636-CB84-45C5-9364-234CBCF6CBB5}" type="parTrans" cxnId="{12C11E53-892D-4405-BC3E-0E3C4BA2B32C}">
      <dgm:prSet/>
      <dgm:spPr/>
      <dgm:t>
        <a:bodyPr/>
        <a:lstStyle/>
        <a:p>
          <a:endParaRPr lang="en-US"/>
        </a:p>
      </dgm:t>
    </dgm:pt>
    <dgm:pt modelId="{F1590936-D1E8-4C0C-8DB0-0B6B5744553E}" type="sibTrans" cxnId="{12C11E53-892D-4405-BC3E-0E3C4BA2B32C}">
      <dgm:prSet/>
      <dgm:spPr/>
      <dgm:t>
        <a:bodyPr/>
        <a:lstStyle/>
        <a:p>
          <a:endParaRPr lang="en-US"/>
        </a:p>
      </dgm:t>
    </dgm:pt>
    <dgm:pt modelId="{3D0EBBB9-23A1-454F-B0A0-B3F927825CB4}">
      <dgm:prSet phldrT="[Text]"/>
      <dgm:spPr/>
      <dgm:t>
        <a:bodyPr/>
        <a:lstStyle/>
        <a:p>
          <a:r>
            <a:rPr lang="fa-IR" b="1" dirty="0">
              <a:cs typeface="B Nazanin" panose="00000400000000000000" pitchFamily="2" charset="-78"/>
            </a:rPr>
            <a:t>28041</a:t>
          </a:r>
          <a:endParaRPr lang="en-US" b="1" dirty="0">
            <a:cs typeface="B Nazanin" panose="00000400000000000000" pitchFamily="2" charset="-78"/>
          </a:endParaRPr>
        </a:p>
      </dgm:t>
    </dgm:pt>
    <dgm:pt modelId="{7F92A788-16E7-41DF-A224-C93E8ADC92A3}" type="parTrans" cxnId="{E83A0BEF-1BE6-4BBD-B2E1-4ED2DF8D5BFA}">
      <dgm:prSet/>
      <dgm:spPr/>
      <dgm:t>
        <a:bodyPr/>
        <a:lstStyle/>
        <a:p>
          <a:endParaRPr lang="en-US"/>
        </a:p>
      </dgm:t>
    </dgm:pt>
    <dgm:pt modelId="{4F0D19BE-5725-4EDB-907B-83DD97DDCE66}" type="sibTrans" cxnId="{E83A0BEF-1BE6-4BBD-B2E1-4ED2DF8D5BFA}">
      <dgm:prSet/>
      <dgm:spPr/>
      <dgm:t>
        <a:bodyPr/>
        <a:lstStyle/>
        <a:p>
          <a:endParaRPr lang="en-US"/>
        </a:p>
      </dgm:t>
    </dgm:pt>
    <dgm:pt modelId="{EC4D0411-13E5-4608-8826-30F14C958CFD}">
      <dgm:prSet phldrT="[Text]"/>
      <dgm:spPr/>
      <dgm:t>
        <a:bodyPr/>
        <a:lstStyle/>
        <a:p>
          <a:r>
            <a:rPr lang="fa-IR" b="1" dirty="0">
              <a:cs typeface="B Nazanin" panose="00000400000000000000" pitchFamily="2" charset="-78"/>
            </a:rPr>
            <a:t>5576</a:t>
          </a:r>
          <a:endParaRPr lang="en-US" b="1" dirty="0">
            <a:cs typeface="B Nazanin" panose="00000400000000000000" pitchFamily="2" charset="-78"/>
          </a:endParaRPr>
        </a:p>
      </dgm:t>
    </dgm:pt>
    <dgm:pt modelId="{4F425A1E-F278-4D0E-90DF-483B05B1ED6A}" type="parTrans" cxnId="{F5ADDCFC-32D1-492F-AAED-5AE5ECE3CBB2}">
      <dgm:prSet/>
      <dgm:spPr/>
      <dgm:t>
        <a:bodyPr/>
        <a:lstStyle/>
        <a:p>
          <a:endParaRPr lang="en-US"/>
        </a:p>
      </dgm:t>
    </dgm:pt>
    <dgm:pt modelId="{2B4CCE1D-8D0E-405E-BB66-B0D0D042263C}" type="sibTrans" cxnId="{F5ADDCFC-32D1-492F-AAED-5AE5ECE3CBB2}">
      <dgm:prSet/>
      <dgm:spPr/>
      <dgm:t>
        <a:bodyPr/>
        <a:lstStyle/>
        <a:p>
          <a:endParaRPr lang="en-US"/>
        </a:p>
      </dgm:t>
    </dgm:pt>
    <dgm:pt modelId="{49F6567B-D9EC-4C21-8C9E-F79D37AD6859}">
      <dgm:prSet custT="1"/>
      <dgm:spPr/>
      <dgm:t>
        <a:bodyPr/>
        <a:lstStyle/>
        <a:p>
          <a:r>
            <a:rPr lang="fa-IR" sz="2400" b="1" dirty="0">
              <a:cs typeface="B Nazanin" panose="00000400000000000000" pitchFamily="2" charset="-78"/>
            </a:rPr>
            <a:t>به قیمت ثابت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7AB64327-6FB6-4A7C-804F-400C73C6379C}" type="parTrans" cxnId="{E24D31DD-9207-4B2F-A661-B992535F9FE7}">
      <dgm:prSet/>
      <dgm:spPr/>
      <dgm:t>
        <a:bodyPr/>
        <a:lstStyle/>
        <a:p>
          <a:endParaRPr lang="en-US"/>
        </a:p>
      </dgm:t>
    </dgm:pt>
    <dgm:pt modelId="{101744EC-D9AC-46B3-8BD1-83F4137AF30E}" type="sibTrans" cxnId="{E24D31DD-9207-4B2F-A661-B992535F9FE7}">
      <dgm:prSet/>
      <dgm:spPr/>
      <dgm:t>
        <a:bodyPr/>
        <a:lstStyle/>
        <a:p>
          <a:endParaRPr lang="en-US"/>
        </a:p>
      </dgm:t>
    </dgm:pt>
    <dgm:pt modelId="{28BAB1FC-4512-4AD7-B679-2B1E3C7EBE2A}">
      <dgm:prSet custT="1"/>
      <dgm:spPr/>
      <dgm:t>
        <a:bodyPr/>
        <a:lstStyle/>
        <a:p>
          <a:r>
            <a:rPr lang="fa-IR" sz="2400" b="1" dirty="0">
              <a:cs typeface="B Nazanin" panose="00000400000000000000" pitchFamily="2" charset="-78"/>
            </a:rPr>
            <a:t>به قیمت جاری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F825ACE6-C609-4538-A62E-6C2671CF60BB}" type="parTrans" cxnId="{032253F4-DB27-435B-A5EE-030366665F7F}">
      <dgm:prSet/>
      <dgm:spPr/>
      <dgm:t>
        <a:bodyPr/>
        <a:lstStyle/>
        <a:p>
          <a:endParaRPr lang="en-US"/>
        </a:p>
      </dgm:t>
    </dgm:pt>
    <dgm:pt modelId="{533FC52B-6E33-4296-A67F-FCF21CA539F2}" type="sibTrans" cxnId="{032253F4-DB27-435B-A5EE-030366665F7F}">
      <dgm:prSet/>
      <dgm:spPr/>
      <dgm:t>
        <a:bodyPr/>
        <a:lstStyle/>
        <a:p>
          <a:endParaRPr lang="en-US"/>
        </a:p>
      </dgm:t>
    </dgm:pt>
    <dgm:pt modelId="{3A8B840C-5303-4AE4-93A3-32AD89F6D5B6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0/5</a:t>
          </a:r>
          <a:endParaRPr lang="en-US" dirty="0">
            <a:cs typeface="B Nazanin" panose="00000400000000000000" pitchFamily="2" charset="-78"/>
          </a:endParaRPr>
        </a:p>
      </dgm:t>
    </dgm:pt>
    <dgm:pt modelId="{F992C7C3-32FE-4426-8617-F16A13587602}" type="parTrans" cxnId="{C8952673-6CE6-4FB4-A1B3-B379ACD96F91}">
      <dgm:prSet/>
      <dgm:spPr/>
      <dgm:t>
        <a:bodyPr/>
        <a:lstStyle/>
        <a:p>
          <a:endParaRPr lang="en-US"/>
        </a:p>
      </dgm:t>
    </dgm:pt>
    <dgm:pt modelId="{28E24477-B9AF-40C3-BFF8-B65A1372B679}" type="sibTrans" cxnId="{C8952673-6CE6-4FB4-A1B3-B379ACD96F91}">
      <dgm:prSet/>
      <dgm:spPr/>
      <dgm:t>
        <a:bodyPr/>
        <a:lstStyle/>
        <a:p>
          <a:endParaRPr lang="en-US"/>
        </a:p>
      </dgm:t>
    </dgm:pt>
    <dgm:pt modelId="{4008EFBB-6AB9-4A8F-BA1F-28648EA1E8CF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26</a:t>
          </a:r>
          <a:endParaRPr lang="en-US" dirty="0">
            <a:cs typeface="B Nazanin" panose="00000400000000000000" pitchFamily="2" charset="-78"/>
          </a:endParaRPr>
        </a:p>
      </dgm:t>
    </dgm:pt>
    <dgm:pt modelId="{C2DCBD61-04CE-4DC5-A673-E8BF536CAE10}" type="parTrans" cxnId="{523D58A8-EF09-4F23-A7B3-AE0786EF2CBD}">
      <dgm:prSet/>
      <dgm:spPr/>
      <dgm:t>
        <a:bodyPr/>
        <a:lstStyle/>
        <a:p>
          <a:endParaRPr lang="en-US"/>
        </a:p>
      </dgm:t>
    </dgm:pt>
    <dgm:pt modelId="{49511470-40F2-4DD8-A061-C53453255CA1}" type="sibTrans" cxnId="{523D58A8-EF09-4F23-A7B3-AE0786EF2CBD}">
      <dgm:prSet/>
      <dgm:spPr/>
      <dgm:t>
        <a:bodyPr/>
        <a:lstStyle/>
        <a:p>
          <a:endParaRPr lang="en-US"/>
        </a:p>
      </dgm:t>
    </dgm:pt>
    <dgm:pt modelId="{F3E6DF48-7114-4127-8CD6-0C2F302D1818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0/7</a:t>
          </a:r>
          <a:endParaRPr lang="en-US" dirty="0">
            <a:cs typeface="B Nazanin" panose="00000400000000000000" pitchFamily="2" charset="-78"/>
          </a:endParaRPr>
        </a:p>
      </dgm:t>
    </dgm:pt>
    <dgm:pt modelId="{0100EF68-2F25-45AE-B5A3-A881A0621EAC}" type="parTrans" cxnId="{F3382DF6-9413-484F-A987-ACCE80EC35DB}">
      <dgm:prSet/>
      <dgm:spPr/>
      <dgm:t>
        <a:bodyPr/>
        <a:lstStyle/>
        <a:p>
          <a:endParaRPr lang="en-US"/>
        </a:p>
      </dgm:t>
    </dgm:pt>
    <dgm:pt modelId="{15CD4B1F-9DB0-4711-9537-6A03A804323E}" type="sibTrans" cxnId="{F3382DF6-9413-484F-A987-ACCE80EC35DB}">
      <dgm:prSet/>
      <dgm:spPr/>
      <dgm:t>
        <a:bodyPr/>
        <a:lstStyle/>
        <a:p>
          <a:endParaRPr lang="en-US"/>
        </a:p>
      </dgm:t>
    </dgm:pt>
    <dgm:pt modelId="{65AE6CD2-AAC8-4204-863B-82E74259CD6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24</a:t>
          </a:r>
          <a:endParaRPr lang="en-US" dirty="0">
            <a:cs typeface="B Nazanin" panose="00000400000000000000" pitchFamily="2" charset="-78"/>
          </a:endParaRPr>
        </a:p>
      </dgm:t>
    </dgm:pt>
    <dgm:pt modelId="{2C07B23A-2446-4D05-954F-713D12F7A13D}" type="parTrans" cxnId="{40A5E7EA-9A85-4CA4-A9AD-C5F9438D343F}">
      <dgm:prSet/>
      <dgm:spPr/>
      <dgm:t>
        <a:bodyPr/>
        <a:lstStyle/>
        <a:p>
          <a:endParaRPr lang="en-US"/>
        </a:p>
      </dgm:t>
    </dgm:pt>
    <dgm:pt modelId="{CFAF9CAB-7FAB-4C37-B57E-175E4B6EE772}" type="sibTrans" cxnId="{40A5E7EA-9A85-4CA4-A9AD-C5F9438D343F}">
      <dgm:prSet/>
      <dgm:spPr/>
      <dgm:t>
        <a:bodyPr/>
        <a:lstStyle/>
        <a:p>
          <a:endParaRPr lang="en-US"/>
        </a:p>
      </dgm:t>
    </dgm:pt>
    <dgm:pt modelId="{0A58AE05-D1D3-4FF1-A519-8B3420E50320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8/29</a:t>
          </a:r>
          <a:endParaRPr lang="en-US" dirty="0">
            <a:cs typeface="B Nazanin" panose="00000400000000000000" pitchFamily="2" charset="-78"/>
          </a:endParaRPr>
        </a:p>
      </dgm:t>
    </dgm:pt>
    <dgm:pt modelId="{9BA2A746-FB46-486F-A1AD-9882AAB92E9E}" type="parTrans" cxnId="{FABBDDAD-35FC-4F1D-A436-609D03215976}">
      <dgm:prSet/>
      <dgm:spPr/>
      <dgm:t>
        <a:bodyPr/>
        <a:lstStyle/>
        <a:p>
          <a:endParaRPr lang="en-US"/>
        </a:p>
      </dgm:t>
    </dgm:pt>
    <dgm:pt modelId="{60B3084C-C967-4024-BE1B-DFC64157E289}" type="sibTrans" cxnId="{FABBDDAD-35FC-4F1D-A436-609D03215976}">
      <dgm:prSet/>
      <dgm:spPr/>
      <dgm:t>
        <a:bodyPr/>
        <a:lstStyle/>
        <a:p>
          <a:endParaRPr lang="en-US"/>
        </a:p>
      </dgm:t>
    </dgm:pt>
    <dgm:pt modelId="{F197BD47-674F-4881-BC2D-41DC56C0EA33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8/28</a:t>
          </a:r>
          <a:endParaRPr lang="en-US" dirty="0">
            <a:cs typeface="B Nazanin" panose="00000400000000000000" pitchFamily="2" charset="-78"/>
          </a:endParaRPr>
        </a:p>
      </dgm:t>
    </dgm:pt>
    <dgm:pt modelId="{A444D2D3-35F6-44DE-AED1-B78121848DC3}" type="parTrans" cxnId="{2CB6E4DD-2882-4D2F-B502-1F2094AD5AE5}">
      <dgm:prSet/>
      <dgm:spPr/>
      <dgm:t>
        <a:bodyPr/>
        <a:lstStyle/>
        <a:p>
          <a:endParaRPr lang="en-US"/>
        </a:p>
      </dgm:t>
    </dgm:pt>
    <dgm:pt modelId="{D5ADDB57-A7A0-4292-AEF5-4751A0C0D7CB}" type="sibTrans" cxnId="{2CB6E4DD-2882-4D2F-B502-1F2094AD5AE5}">
      <dgm:prSet/>
      <dgm:spPr/>
      <dgm:t>
        <a:bodyPr/>
        <a:lstStyle/>
        <a:p>
          <a:endParaRPr lang="en-US"/>
        </a:p>
      </dgm:t>
    </dgm:pt>
    <dgm:pt modelId="{43855A7F-B009-46CC-97D1-98CB21D5880C}" type="pres">
      <dgm:prSet presAssocID="{28DA063F-8AF1-41E3-84FD-CDFEE86354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2370EC-BF8B-4F5E-88CC-8BC29268157A}" type="pres">
      <dgm:prSet presAssocID="{A7453EF2-6847-4F20-8731-6ECA8AA3D461}" presName="hierRoot1" presStyleCnt="0"/>
      <dgm:spPr/>
    </dgm:pt>
    <dgm:pt modelId="{A8A13A66-C509-40EC-9E1A-F94EDA6DAA7E}" type="pres">
      <dgm:prSet presAssocID="{A7453EF2-6847-4F20-8731-6ECA8AA3D461}" presName="composite" presStyleCnt="0"/>
      <dgm:spPr/>
    </dgm:pt>
    <dgm:pt modelId="{72D3C725-55DC-4855-80DE-554F4F14F311}" type="pres">
      <dgm:prSet presAssocID="{A7453EF2-6847-4F20-8731-6ECA8AA3D461}" presName="background" presStyleLbl="node0" presStyleIdx="0" presStyleCnt="1"/>
      <dgm:spPr/>
    </dgm:pt>
    <dgm:pt modelId="{7C99B1FB-636B-4C7C-87F9-FAD83EBDA100}" type="pres">
      <dgm:prSet presAssocID="{A7453EF2-6847-4F20-8731-6ECA8AA3D461}" presName="text" presStyleLbl="fgAcc0" presStyleIdx="0" presStyleCnt="1" custScaleX="473942">
        <dgm:presLayoutVars>
          <dgm:chPref val="3"/>
        </dgm:presLayoutVars>
      </dgm:prSet>
      <dgm:spPr/>
    </dgm:pt>
    <dgm:pt modelId="{2A996A4F-CB99-47D5-9558-8488402FF84A}" type="pres">
      <dgm:prSet presAssocID="{A7453EF2-6847-4F20-8731-6ECA8AA3D461}" presName="hierChild2" presStyleCnt="0"/>
      <dgm:spPr/>
    </dgm:pt>
    <dgm:pt modelId="{C4CA886C-3563-40B2-9A14-6A9BD53B415B}" type="pres">
      <dgm:prSet presAssocID="{7AB64327-6FB6-4A7C-804F-400C73C6379C}" presName="Name10" presStyleLbl="parChTrans1D2" presStyleIdx="0" presStyleCnt="2"/>
      <dgm:spPr/>
    </dgm:pt>
    <dgm:pt modelId="{D10D93C5-E1D2-437D-922A-B8291F7AA7F4}" type="pres">
      <dgm:prSet presAssocID="{49F6567B-D9EC-4C21-8C9E-F79D37AD6859}" presName="hierRoot2" presStyleCnt="0"/>
      <dgm:spPr/>
    </dgm:pt>
    <dgm:pt modelId="{B4CEDB81-A5AB-4B5F-B1F3-61A0404FC0D1}" type="pres">
      <dgm:prSet presAssocID="{49F6567B-D9EC-4C21-8C9E-F79D37AD6859}" presName="composite2" presStyleCnt="0"/>
      <dgm:spPr/>
    </dgm:pt>
    <dgm:pt modelId="{39C8F53C-0C3B-4C81-B3B5-29D53BC29971}" type="pres">
      <dgm:prSet presAssocID="{49F6567B-D9EC-4C21-8C9E-F79D37AD6859}" presName="background2" presStyleLbl="node2" presStyleIdx="0" presStyleCnt="2"/>
      <dgm:spPr/>
    </dgm:pt>
    <dgm:pt modelId="{42A6F1FE-F91B-4DB6-BE27-2B0E437B6DAD}" type="pres">
      <dgm:prSet presAssocID="{49F6567B-D9EC-4C21-8C9E-F79D37AD6859}" presName="text2" presStyleLbl="fgAcc2" presStyleIdx="0" presStyleCnt="2" custScaleX="221695">
        <dgm:presLayoutVars>
          <dgm:chPref val="3"/>
        </dgm:presLayoutVars>
      </dgm:prSet>
      <dgm:spPr/>
    </dgm:pt>
    <dgm:pt modelId="{B1560BC2-ECE0-410F-9297-A9E89DA8D1B8}" type="pres">
      <dgm:prSet presAssocID="{49F6567B-D9EC-4C21-8C9E-F79D37AD6859}" presName="hierChild3" presStyleCnt="0"/>
      <dgm:spPr/>
    </dgm:pt>
    <dgm:pt modelId="{C3203283-0C0B-468E-9BB6-94CE3E61FC7E}" type="pres">
      <dgm:prSet presAssocID="{4F425A1E-F278-4D0E-90DF-483B05B1ED6A}" presName="Name17" presStyleLbl="parChTrans1D3" presStyleIdx="0" presStyleCnt="2"/>
      <dgm:spPr/>
    </dgm:pt>
    <dgm:pt modelId="{C57FC7D2-CC1D-4017-AF6E-5BD05A90133C}" type="pres">
      <dgm:prSet presAssocID="{EC4D0411-13E5-4608-8826-30F14C958CFD}" presName="hierRoot3" presStyleCnt="0"/>
      <dgm:spPr/>
    </dgm:pt>
    <dgm:pt modelId="{6074A329-6574-44E2-9861-F69943FEA017}" type="pres">
      <dgm:prSet presAssocID="{EC4D0411-13E5-4608-8826-30F14C958CFD}" presName="composite3" presStyleCnt="0"/>
      <dgm:spPr/>
    </dgm:pt>
    <dgm:pt modelId="{9BFCE85A-2643-4E14-9357-EE7C6E5AAD6B}" type="pres">
      <dgm:prSet presAssocID="{EC4D0411-13E5-4608-8826-30F14C958CFD}" presName="background3" presStyleLbl="node3" presStyleIdx="0" presStyleCnt="2"/>
      <dgm:spPr/>
    </dgm:pt>
    <dgm:pt modelId="{6AD3918C-3199-40FC-AD9A-96916DC6D012}" type="pres">
      <dgm:prSet presAssocID="{EC4D0411-13E5-4608-8826-30F14C958CFD}" presName="text3" presStyleLbl="fgAcc3" presStyleIdx="0" presStyleCnt="2" custScaleX="163840">
        <dgm:presLayoutVars>
          <dgm:chPref val="3"/>
        </dgm:presLayoutVars>
      </dgm:prSet>
      <dgm:spPr/>
    </dgm:pt>
    <dgm:pt modelId="{53E46AA6-B746-4B76-A0EC-C93BECB04377}" type="pres">
      <dgm:prSet presAssocID="{EC4D0411-13E5-4608-8826-30F14C958CFD}" presName="hierChild4" presStyleCnt="0"/>
      <dgm:spPr/>
    </dgm:pt>
    <dgm:pt modelId="{3ADEC5A8-42CC-4FD1-932C-03C0E0C487DF}" type="pres">
      <dgm:prSet presAssocID="{0100EF68-2F25-45AE-B5A3-A881A0621EAC}" presName="Name23" presStyleLbl="parChTrans1D4" presStyleIdx="0" presStyleCnt="6"/>
      <dgm:spPr/>
    </dgm:pt>
    <dgm:pt modelId="{A6F3D5A4-30CD-447C-946F-000FFB2864A4}" type="pres">
      <dgm:prSet presAssocID="{F3E6DF48-7114-4127-8CD6-0C2F302D1818}" presName="hierRoot4" presStyleCnt="0"/>
      <dgm:spPr/>
    </dgm:pt>
    <dgm:pt modelId="{A2B46A92-A5E8-4C6E-8D8E-383AC38B2473}" type="pres">
      <dgm:prSet presAssocID="{F3E6DF48-7114-4127-8CD6-0C2F302D1818}" presName="composite4" presStyleCnt="0"/>
      <dgm:spPr/>
    </dgm:pt>
    <dgm:pt modelId="{DF84F69E-294F-4189-9E62-DC204D21F265}" type="pres">
      <dgm:prSet presAssocID="{F3E6DF48-7114-4127-8CD6-0C2F302D1818}" presName="background4" presStyleLbl="node4" presStyleIdx="0" presStyleCnt="6"/>
      <dgm:spPr/>
    </dgm:pt>
    <dgm:pt modelId="{A86C856D-3491-468B-9663-E7C5B0315726}" type="pres">
      <dgm:prSet presAssocID="{F3E6DF48-7114-4127-8CD6-0C2F302D1818}" presName="text4" presStyleLbl="fgAcc4" presStyleIdx="0" presStyleCnt="6" custScaleX="163840">
        <dgm:presLayoutVars>
          <dgm:chPref val="3"/>
        </dgm:presLayoutVars>
      </dgm:prSet>
      <dgm:spPr/>
    </dgm:pt>
    <dgm:pt modelId="{76152D6D-57B4-4583-970A-9AC3042216AD}" type="pres">
      <dgm:prSet presAssocID="{F3E6DF48-7114-4127-8CD6-0C2F302D1818}" presName="hierChild5" presStyleCnt="0"/>
      <dgm:spPr/>
    </dgm:pt>
    <dgm:pt modelId="{9BA13999-3E84-4F5A-A3DB-F3273B9818EF}" type="pres">
      <dgm:prSet presAssocID="{2C07B23A-2446-4D05-954F-713D12F7A13D}" presName="Name23" presStyleLbl="parChTrans1D4" presStyleIdx="1" presStyleCnt="6"/>
      <dgm:spPr/>
    </dgm:pt>
    <dgm:pt modelId="{757A2A7C-C613-4E36-862D-1F21761F028F}" type="pres">
      <dgm:prSet presAssocID="{65AE6CD2-AAC8-4204-863B-82E74259CD62}" presName="hierRoot4" presStyleCnt="0"/>
      <dgm:spPr/>
    </dgm:pt>
    <dgm:pt modelId="{EAD9F683-AEE2-4DEF-977D-58EEB4736DCB}" type="pres">
      <dgm:prSet presAssocID="{65AE6CD2-AAC8-4204-863B-82E74259CD62}" presName="composite4" presStyleCnt="0"/>
      <dgm:spPr/>
    </dgm:pt>
    <dgm:pt modelId="{73937B47-43FC-4951-979D-BF7847694D2D}" type="pres">
      <dgm:prSet presAssocID="{65AE6CD2-AAC8-4204-863B-82E74259CD62}" presName="background4" presStyleLbl="node4" presStyleIdx="1" presStyleCnt="6"/>
      <dgm:spPr/>
    </dgm:pt>
    <dgm:pt modelId="{A333DD87-1D86-47A7-A7BB-AF27026E9524}" type="pres">
      <dgm:prSet presAssocID="{65AE6CD2-AAC8-4204-863B-82E74259CD62}" presName="text4" presStyleLbl="fgAcc4" presStyleIdx="1" presStyleCnt="6" custScaleX="163840">
        <dgm:presLayoutVars>
          <dgm:chPref val="3"/>
        </dgm:presLayoutVars>
      </dgm:prSet>
      <dgm:spPr/>
    </dgm:pt>
    <dgm:pt modelId="{3945FD30-6152-45F4-94D2-D491AE485D69}" type="pres">
      <dgm:prSet presAssocID="{65AE6CD2-AAC8-4204-863B-82E74259CD62}" presName="hierChild5" presStyleCnt="0"/>
      <dgm:spPr/>
    </dgm:pt>
    <dgm:pt modelId="{B031C382-A438-49D5-A3B3-BA14252ECC17}" type="pres">
      <dgm:prSet presAssocID="{A444D2D3-35F6-44DE-AED1-B78121848DC3}" presName="Name23" presStyleLbl="parChTrans1D4" presStyleIdx="2" presStyleCnt="6"/>
      <dgm:spPr/>
    </dgm:pt>
    <dgm:pt modelId="{70CD2E88-4F77-49CB-B76A-D17B083C6057}" type="pres">
      <dgm:prSet presAssocID="{F197BD47-674F-4881-BC2D-41DC56C0EA33}" presName="hierRoot4" presStyleCnt="0"/>
      <dgm:spPr/>
    </dgm:pt>
    <dgm:pt modelId="{2604E640-96E9-4D62-95DB-833C8EE2F876}" type="pres">
      <dgm:prSet presAssocID="{F197BD47-674F-4881-BC2D-41DC56C0EA33}" presName="composite4" presStyleCnt="0"/>
      <dgm:spPr/>
    </dgm:pt>
    <dgm:pt modelId="{FFBF0280-D375-4683-B150-D73C9A78154C}" type="pres">
      <dgm:prSet presAssocID="{F197BD47-674F-4881-BC2D-41DC56C0EA33}" presName="background4" presStyleLbl="node4" presStyleIdx="2" presStyleCnt="6"/>
      <dgm:spPr/>
    </dgm:pt>
    <dgm:pt modelId="{DD51B09C-BB78-4E7E-AB52-CBE09891A218}" type="pres">
      <dgm:prSet presAssocID="{F197BD47-674F-4881-BC2D-41DC56C0EA33}" presName="text4" presStyleLbl="fgAcc4" presStyleIdx="2" presStyleCnt="6" custScaleX="163840">
        <dgm:presLayoutVars>
          <dgm:chPref val="3"/>
        </dgm:presLayoutVars>
      </dgm:prSet>
      <dgm:spPr/>
    </dgm:pt>
    <dgm:pt modelId="{4771ED27-065D-4CFB-B25D-D567CD845AA8}" type="pres">
      <dgm:prSet presAssocID="{F197BD47-674F-4881-BC2D-41DC56C0EA33}" presName="hierChild5" presStyleCnt="0"/>
      <dgm:spPr/>
    </dgm:pt>
    <dgm:pt modelId="{309C54B3-EFEE-4136-9ACA-F1B14C71628A}" type="pres">
      <dgm:prSet presAssocID="{F825ACE6-C609-4538-A62E-6C2671CF60BB}" presName="Name10" presStyleLbl="parChTrans1D2" presStyleIdx="1" presStyleCnt="2"/>
      <dgm:spPr/>
    </dgm:pt>
    <dgm:pt modelId="{A7D74697-B7C4-427B-B506-B83F9FEA452B}" type="pres">
      <dgm:prSet presAssocID="{28BAB1FC-4512-4AD7-B679-2B1E3C7EBE2A}" presName="hierRoot2" presStyleCnt="0"/>
      <dgm:spPr/>
    </dgm:pt>
    <dgm:pt modelId="{3AC22365-982D-4727-9872-861BB0470890}" type="pres">
      <dgm:prSet presAssocID="{28BAB1FC-4512-4AD7-B679-2B1E3C7EBE2A}" presName="composite2" presStyleCnt="0"/>
      <dgm:spPr/>
    </dgm:pt>
    <dgm:pt modelId="{78AFA09B-FC98-4BBB-87A3-2C79A8E5B905}" type="pres">
      <dgm:prSet presAssocID="{28BAB1FC-4512-4AD7-B679-2B1E3C7EBE2A}" presName="background2" presStyleLbl="node2" presStyleIdx="1" presStyleCnt="2"/>
      <dgm:spPr/>
    </dgm:pt>
    <dgm:pt modelId="{8882B9D5-A4C8-4FEC-8C7D-3EF24D7BD5EA}" type="pres">
      <dgm:prSet presAssocID="{28BAB1FC-4512-4AD7-B679-2B1E3C7EBE2A}" presName="text2" presStyleLbl="fgAcc2" presStyleIdx="1" presStyleCnt="2" custScaleX="221695">
        <dgm:presLayoutVars>
          <dgm:chPref val="3"/>
        </dgm:presLayoutVars>
      </dgm:prSet>
      <dgm:spPr/>
    </dgm:pt>
    <dgm:pt modelId="{384DB5DF-6606-4F72-8EC4-CF4308C89B37}" type="pres">
      <dgm:prSet presAssocID="{28BAB1FC-4512-4AD7-B679-2B1E3C7EBE2A}" presName="hierChild3" presStyleCnt="0"/>
      <dgm:spPr/>
    </dgm:pt>
    <dgm:pt modelId="{7508B0DB-A79A-4FA6-9311-30C94C64FC7A}" type="pres">
      <dgm:prSet presAssocID="{7F92A788-16E7-41DF-A224-C93E8ADC92A3}" presName="Name17" presStyleLbl="parChTrans1D3" presStyleIdx="1" presStyleCnt="2"/>
      <dgm:spPr/>
    </dgm:pt>
    <dgm:pt modelId="{F2A20D80-B1D6-45CA-926A-CA1686C742E7}" type="pres">
      <dgm:prSet presAssocID="{3D0EBBB9-23A1-454F-B0A0-B3F927825CB4}" presName="hierRoot3" presStyleCnt="0"/>
      <dgm:spPr/>
    </dgm:pt>
    <dgm:pt modelId="{0817A8A7-7C6F-4679-AF7D-1C66EF002910}" type="pres">
      <dgm:prSet presAssocID="{3D0EBBB9-23A1-454F-B0A0-B3F927825CB4}" presName="composite3" presStyleCnt="0"/>
      <dgm:spPr/>
    </dgm:pt>
    <dgm:pt modelId="{0C63E62E-3E8A-4F52-B679-4E696E506B31}" type="pres">
      <dgm:prSet presAssocID="{3D0EBBB9-23A1-454F-B0A0-B3F927825CB4}" presName="background3" presStyleLbl="node3" presStyleIdx="1" presStyleCnt="2"/>
      <dgm:spPr/>
    </dgm:pt>
    <dgm:pt modelId="{10DC67BF-CEA3-4D2A-9497-60FE5D008FC7}" type="pres">
      <dgm:prSet presAssocID="{3D0EBBB9-23A1-454F-B0A0-B3F927825CB4}" presName="text3" presStyleLbl="fgAcc3" presStyleIdx="1" presStyleCnt="2" custScaleX="163840">
        <dgm:presLayoutVars>
          <dgm:chPref val="3"/>
        </dgm:presLayoutVars>
      </dgm:prSet>
      <dgm:spPr/>
    </dgm:pt>
    <dgm:pt modelId="{0204AC8B-52CB-479D-AAFB-901CADB7CA67}" type="pres">
      <dgm:prSet presAssocID="{3D0EBBB9-23A1-454F-B0A0-B3F927825CB4}" presName="hierChild4" presStyleCnt="0"/>
      <dgm:spPr/>
    </dgm:pt>
    <dgm:pt modelId="{2826AD5C-1278-442C-BD98-2D91F116A3C8}" type="pres">
      <dgm:prSet presAssocID="{F992C7C3-32FE-4426-8617-F16A13587602}" presName="Name23" presStyleLbl="parChTrans1D4" presStyleIdx="3" presStyleCnt="6"/>
      <dgm:spPr/>
    </dgm:pt>
    <dgm:pt modelId="{DD811645-3D37-41F2-9372-C9B149B2743A}" type="pres">
      <dgm:prSet presAssocID="{3A8B840C-5303-4AE4-93A3-32AD89F6D5B6}" presName="hierRoot4" presStyleCnt="0"/>
      <dgm:spPr/>
    </dgm:pt>
    <dgm:pt modelId="{5A2D7A95-5B89-4975-9AE5-D3020B2D24BE}" type="pres">
      <dgm:prSet presAssocID="{3A8B840C-5303-4AE4-93A3-32AD89F6D5B6}" presName="composite4" presStyleCnt="0"/>
      <dgm:spPr/>
    </dgm:pt>
    <dgm:pt modelId="{B9D706D1-14B9-4D37-8795-094170911C65}" type="pres">
      <dgm:prSet presAssocID="{3A8B840C-5303-4AE4-93A3-32AD89F6D5B6}" presName="background4" presStyleLbl="node4" presStyleIdx="3" presStyleCnt="6"/>
      <dgm:spPr/>
    </dgm:pt>
    <dgm:pt modelId="{2062CF13-FC85-46C1-9EEF-A71AEB065C43}" type="pres">
      <dgm:prSet presAssocID="{3A8B840C-5303-4AE4-93A3-32AD89F6D5B6}" presName="text4" presStyleLbl="fgAcc4" presStyleIdx="3" presStyleCnt="6" custScaleX="163840">
        <dgm:presLayoutVars>
          <dgm:chPref val="3"/>
        </dgm:presLayoutVars>
      </dgm:prSet>
      <dgm:spPr/>
    </dgm:pt>
    <dgm:pt modelId="{806C62E1-203B-4AED-AD7E-BE7A5ED05B2A}" type="pres">
      <dgm:prSet presAssocID="{3A8B840C-5303-4AE4-93A3-32AD89F6D5B6}" presName="hierChild5" presStyleCnt="0"/>
      <dgm:spPr/>
    </dgm:pt>
    <dgm:pt modelId="{C746B57F-ACFB-4CF1-9A35-81DB0596C853}" type="pres">
      <dgm:prSet presAssocID="{C2DCBD61-04CE-4DC5-A673-E8BF536CAE10}" presName="Name23" presStyleLbl="parChTrans1D4" presStyleIdx="4" presStyleCnt="6"/>
      <dgm:spPr/>
    </dgm:pt>
    <dgm:pt modelId="{2DE9D4DB-65E0-4CDD-B766-8806D10859B1}" type="pres">
      <dgm:prSet presAssocID="{4008EFBB-6AB9-4A8F-BA1F-28648EA1E8CF}" presName="hierRoot4" presStyleCnt="0"/>
      <dgm:spPr/>
    </dgm:pt>
    <dgm:pt modelId="{2DE26B7E-9B01-4E5B-B77E-92442B3003D5}" type="pres">
      <dgm:prSet presAssocID="{4008EFBB-6AB9-4A8F-BA1F-28648EA1E8CF}" presName="composite4" presStyleCnt="0"/>
      <dgm:spPr/>
    </dgm:pt>
    <dgm:pt modelId="{31D1300E-75F7-4C98-A5DD-36ED4DADEE35}" type="pres">
      <dgm:prSet presAssocID="{4008EFBB-6AB9-4A8F-BA1F-28648EA1E8CF}" presName="background4" presStyleLbl="node4" presStyleIdx="4" presStyleCnt="6"/>
      <dgm:spPr/>
    </dgm:pt>
    <dgm:pt modelId="{93BAF949-CA98-46A3-87C8-569C07C5C6A7}" type="pres">
      <dgm:prSet presAssocID="{4008EFBB-6AB9-4A8F-BA1F-28648EA1E8CF}" presName="text4" presStyleLbl="fgAcc4" presStyleIdx="4" presStyleCnt="6" custScaleX="163840">
        <dgm:presLayoutVars>
          <dgm:chPref val="3"/>
        </dgm:presLayoutVars>
      </dgm:prSet>
      <dgm:spPr/>
    </dgm:pt>
    <dgm:pt modelId="{CDDD2284-EE8E-4795-B3E4-314F3DE7446C}" type="pres">
      <dgm:prSet presAssocID="{4008EFBB-6AB9-4A8F-BA1F-28648EA1E8CF}" presName="hierChild5" presStyleCnt="0"/>
      <dgm:spPr/>
    </dgm:pt>
    <dgm:pt modelId="{D5AC075A-FF54-4B1B-A072-04011533EBB9}" type="pres">
      <dgm:prSet presAssocID="{9BA2A746-FB46-486F-A1AD-9882AAB92E9E}" presName="Name23" presStyleLbl="parChTrans1D4" presStyleIdx="5" presStyleCnt="6"/>
      <dgm:spPr/>
    </dgm:pt>
    <dgm:pt modelId="{784454F0-F77F-4928-8544-48447ADB296E}" type="pres">
      <dgm:prSet presAssocID="{0A58AE05-D1D3-4FF1-A519-8B3420E50320}" presName="hierRoot4" presStyleCnt="0"/>
      <dgm:spPr/>
    </dgm:pt>
    <dgm:pt modelId="{AB8C22BD-778B-4A13-A2BD-BF29CC1CE7F3}" type="pres">
      <dgm:prSet presAssocID="{0A58AE05-D1D3-4FF1-A519-8B3420E50320}" presName="composite4" presStyleCnt="0"/>
      <dgm:spPr/>
    </dgm:pt>
    <dgm:pt modelId="{F2CD0462-053F-4DAE-A506-C3B6F9C7F690}" type="pres">
      <dgm:prSet presAssocID="{0A58AE05-D1D3-4FF1-A519-8B3420E50320}" presName="background4" presStyleLbl="node4" presStyleIdx="5" presStyleCnt="6"/>
      <dgm:spPr/>
    </dgm:pt>
    <dgm:pt modelId="{23D533F2-8F09-49EA-88BF-62848FFAD062}" type="pres">
      <dgm:prSet presAssocID="{0A58AE05-D1D3-4FF1-A519-8B3420E50320}" presName="text4" presStyleLbl="fgAcc4" presStyleIdx="5" presStyleCnt="6" custScaleX="163840">
        <dgm:presLayoutVars>
          <dgm:chPref val="3"/>
        </dgm:presLayoutVars>
      </dgm:prSet>
      <dgm:spPr/>
    </dgm:pt>
    <dgm:pt modelId="{7CDF8667-F7BD-4B07-8D54-D4737FA36A10}" type="pres">
      <dgm:prSet presAssocID="{0A58AE05-D1D3-4FF1-A519-8B3420E50320}" presName="hierChild5" presStyleCnt="0"/>
      <dgm:spPr/>
    </dgm:pt>
  </dgm:ptLst>
  <dgm:cxnLst>
    <dgm:cxn modelId="{F34AE308-8280-4381-929E-F1E981A2C3E6}" type="presOf" srcId="{C2DCBD61-04CE-4DC5-A673-E8BF536CAE10}" destId="{C746B57F-ACFB-4CF1-9A35-81DB0596C853}" srcOrd="0" destOrd="0" presId="urn:microsoft.com/office/officeart/2005/8/layout/hierarchy1"/>
    <dgm:cxn modelId="{A5E69317-669D-4237-8C2B-D0F6DDEC5CF9}" type="presOf" srcId="{65AE6CD2-AAC8-4204-863B-82E74259CD62}" destId="{A333DD87-1D86-47A7-A7BB-AF27026E9524}" srcOrd="0" destOrd="0" presId="urn:microsoft.com/office/officeart/2005/8/layout/hierarchy1"/>
    <dgm:cxn modelId="{6614CE1D-77AE-4D55-A851-DD26937A47B9}" type="presOf" srcId="{0A58AE05-D1D3-4FF1-A519-8B3420E50320}" destId="{23D533F2-8F09-49EA-88BF-62848FFAD062}" srcOrd="0" destOrd="0" presId="urn:microsoft.com/office/officeart/2005/8/layout/hierarchy1"/>
    <dgm:cxn modelId="{3E094B27-335B-45F6-8E7C-13386EB8C818}" type="presOf" srcId="{F992C7C3-32FE-4426-8617-F16A13587602}" destId="{2826AD5C-1278-442C-BD98-2D91F116A3C8}" srcOrd="0" destOrd="0" presId="urn:microsoft.com/office/officeart/2005/8/layout/hierarchy1"/>
    <dgm:cxn modelId="{E63BE827-4803-47F9-B013-2F4A990096F7}" type="presOf" srcId="{A7453EF2-6847-4F20-8731-6ECA8AA3D461}" destId="{7C99B1FB-636B-4C7C-87F9-FAD83EBDA100}" srcOrd="0" destOrd="0" presId="urn:microsoft.com/office/officeart/2005/8/layout/hierarchy1"/>
    <dgm:cxn modelId="{76B01028-7DE8-466B-82FF-02A467DFF97D}" type="presOf" srcId="{F825ACE6-C609-4538-A62E-6C2671CF60BB}" destId="{309C54B3-EFEE-4136-9ACA-F1B14C71628A}" srcOrd="0" destOrd="0" presId="urn:microsoft.com/office/officeart/2005/8/layout/hierarchy1"/>
    <dgm:cxn modelId="{58CFF33B-A0C7-4081-97FC-97B00ED1D935}" type="presOf" srcId="{3A8B840C-5303-4AE4-93A3-32AD89F6D5B6}" destId="{2062CF13-FC85-46C1-9EEF-A71AEB065C43}" srcOrd="0" destOrd="0" presId="urn:microsoft.com/office/officeart/2005/8/layout/hierarchy1"/>
    <dgm:cxn modelId="{55CEBA5C-A72A-4485-99B8-BECA6BB50003}" type="presOf" srcId="{7F92A788-16E7-41DF-A224-C93E8ADC92A3}" destId="{7508B0DB-A79A-4FA6-9311-30C94C64FC7A}" srcOrd="0" destOrd="0" presId="urn:microsoft.com/office/officeart/2005/8/layout/hierarchy1"/>
    <dgm:cxn modelId="{721A3E41-1397-477A-9676-5A937720F0AE}" type="presOf" srcId="{F197BD47-674F-4881-BC2D-41DC56C0EA33}" destId="{DD51B09C-BB78-4E7E-AB52-CBE09891A218}" srcOrd="0" destOrd="0" presId="urn:microsoft.com/office/officeart/2005/8/layout/hierarchy1"/>
    <dgm:cxn modelId="{EF7EFA46-415E-40F4-BF87-952156B35176}" type="presOf" srcId="{49F6567B-D9EC-4C21-8C9E-F79D37AD6859}" destId="{42A6F1FE-F91B-4DB6-BE27-2B0E437B6DAD}" srcOrd="0" destOrd="0" presId="urn:microsoft.com/office/officeart/2005/8/layout/hierarchy1"/>
    <dgm:cxn modelId="{0F3DDE6E-5FEB-484E-BCE6-D746EBC17840}" type="presOf" srcId="{F3E6DF48-7114-4127-8CD6-0C2F302D1818}" destId="{A86C856D-3491-468B-9663-E7C5B0315726}" srcOrd="0" destOrd="0" presId="urn:microsoft.com/office/officeart/2005/8/layout/hierarchy1"/>
    <dgm:cxn modelId="{12C11E53-892D-4405-BC3E-0E3C4BA2B32C}" srcId="{28DA063F-8AF1-41E3-84FD-CDFEE863546F}" destId="{A7453EF2-6847-4F20-8731-6ECA8AA3D461}" srcOrd="0" destOrd="0" parTransId="{C8B35636-CB84-45C5-9364-234CBCF6CBB5}" sibTransId="{F1590936-D1E8-4C0C-8DB0-0B6B5744553E}"/>
    <dgm:cxn modelId="{C8952673-6CE6-4FB4-A1B3-B379ACD96F91}" srcId="{3D0EBBB9-23A1-454F-B0A0-B3F927825CB4}" destId="{3A8B840C-5303-4AE4-93A3-32AD89F6D5B6}" srcOrd="0" destOrd="0" parTransId="{F992C7C3-32FE-4426-8617-F16A13587602}" sibTransId="{28E24477-B9AF-40C3-BFF8-B65A1372B679}"/>
    <dgm:cxn modelId="{8599D980-9D09-400A-9D73-4BBEADBE1CB5}" type="presOf" srcId="{2C07B23A-2446-4D05-954F-713D12F7A13D}" destId="{9BA13999-3E84-4F5A-A3DB-F3273B9818EF}" srcOrd="0" destOrd="0" presId="urn:microsoft.com/office/officeart/2005/8/layout/hierarchy1"/>
    <dgm:cxn modelId="{65771891-0685-4E12-A52F-92B2A84BC5E0}" type="presOf" srcId="{0100EF68-2F25-45AE-B5A3-A881A0621EAC}" destId="{3ADEC5A8-42CC-4FD1-932C-03C0E0C487DF}" srcOrd="0" destOrd="0" presId="urn:microsoft.com/office/officeart/2005/8/layout/hierarchy1"/>
    <dgm:cxn modelId="{9134ED9D-FC1F-4898-8222-61575CC8C983}" type="presOf" srcId="{4F425A1E-F278-4D0E-90DF-483B05B1ED6A}" destId="{C3203283-0C0B-468E-9BB6-94CE3E61FC7E}" srcOrd="0" destOrd="0" presId="urn:microsoft.com/office/officeart/2005/8/layout/hierarchy1"/>
    <dgm:cxn modelId="{09C5AFA2-94B8-4DBF-8293-C40B75624F70}" type="presOf" srcId="{28DA063F-8AF1-41E3-84FD-CDFEE863546F}" destId="{43855A7F-B009-46CC-97D1-98CB21D5880C}" srcOrd="0" destOrd="0" presId="urn:microsoft.com/office/officeart/2005/8/layout/hierarchy1"/>
    <dgm:cxn modelId="{523D58A8-EF09-4F23-A7B3-AE0786EF2CBD}" srcId="{3A8B840C-5303-4AE4-93A3-32AD89F6D5B6}" destId="{4008EFBB-6AB9-4A8F-BA1F-28648EA1E8CF}" srcOrd="0" destOrd="0" parTransId="{C2DCBD61-04CE-4DC5-A673-E8BF536CAE10}" sibTransId="{49511470-40F2-4DD8-A061-C53453255CA1}"/>
    <dgm:cxn modelId="{FABBDDAD-35FC-4F1D-A436-609D03215976}" srcId="{4008EFBB-6AB9-4A8F-BA1F-28648EA1E8CF}" destId="{0A58AE05-D1D3-4FF1-A519-8B3420E50320}" srcOrd="0" destOrd="0" parTransId="{9BA2A746-FB46-486F-A1AD-9882AAB92E9E}" sibTransId="{60B3084C-C967-4024-BE1B-DFC64157E289}"/>
    <dgm:cxn modelId="{786E2CBC-3707-4ECD-A78A-479AA36D81A6}" type="presOf" srcId="{A444D2D3-35F6-44DE-AED1-B78121848DC3}" destId="{B031C382-A438-49D5-A3B3-BA14252ECC17}" srcOrd="0" destOrd="0" presId="urn:microsoft.com/office/officeart/2005/8/layout/hierarchy1"/>
    <dgm:cxn modelId="{522853C2-DB90-4BF7-9DB1-8480BC08D389}" type="presOf" srcId="{3D0EBBB9-23A1-454F-B0A0-B3F927825CB4}" destId="{10DC67BF-CEA3-4D2A-9497-60FE5D008FC7}" srcOrd="0" destOrd="0" presId="urn:microsoft.com/office/officeart/2005/8/layout/hierarchy1"/>
    <dgm:cxn modelId="{2EC1D7CA-2144-4055-BDD8-C7622E9BF2B9}" type="presOf" srcId="{7AB64327-6FB6-4A7C-804F-400C73C6379C}" destId="{C4CA886C-3563-40B2-9A14-6A9BD53B415B}" srcOrd="0" destOrd="0" presId="urn:microsoft.com/office/officeart/2005/8/layout/hierarchy1"/>
    <dgm:cxn modelId="{8B8AE6CB-57D5-4C94-A42B-05F8615E3A4B}" type="presOf" srcId="{9BA2A746-FB46-486F-A1AD-9882AAB92E9E}" destId="{D5AC075A-FF54-4B1B-A072-04011533EBB9}" srcOrd="0" destOrd="0" presId="urn:microsoft.com/office/officeart/2005/8/layout/hierarchy1"/>
    <dgm:cxn modelId="{7C9F4AD1-6FF5-4098-BB25-812C2BCA99A1}" type="presOf" srcId="{28BAB1FC-4512-4AD7-B679-2B1E3C7EBE2A}" destId="{8882B9D5-A4C8-4FEC-8C7D-3EF24D7BD5EA}" srcOrd="0" destOrd="0" presId="urn:microsoft.com/office/officeart/2005/8/layout/hierarchy1"/>
    <dgm:cxn modelId="{E24D31DD-9207-4B2F-A661-B992535F9FE7}" srcId="{A7453EF2-6847-4F20-8731-6ECA8AA3D461}" destId="{49F6567B-D9EC-4C21-8C9E-F79D37AD6859}" srcOrd="0" destOrd="0" parTransId="{7AB64327-6FB6-4A7C-804F-400C73C6379C}" sibTransId="{101744EC-D9AC-46B3-8BD1-83F4137AF30E}"/>
    <dgm:cxn modelId="{2CB6E4DD-2882-4D2F-B502-1F2094AD5AE5}" srcId="{65AE6CD2-AAC8-4204-863B-82E74259CD62}" destId="{F197BD47-674F-4881-BC2D-41DC56C0EA33}" srcOrd="0" destOrd="0" parTransId="{A444D2D3-35F6-44DE-AED1-B78121848DC3}" sibTransId="{D5ADDB57-A7A0-4292-AEF5-4751A0C0D7CB}"/>
    <dgm:cxn modelId="{C84E10E1-0BCE-48A0-B9B5-7D896EBC3124}" type="presOf" srcId="{4008EFBB-6AB9-4A8F-BA1F-28648EA1E8CF}" destId="{93BAF949-CA98-46A3-87C8-569C07C5C6A7}" srcOrd="0" destOrd="0" presId="urn:microsoft.com/office/officeart/2005/8/layout/hierarchy1"/>
    <dgm:cxn modelId="{40A5E7EA-9A85-4CA4-A9AD-C5F9438D343F}" srcId="{F3E6DF48-7114-4127-8CD6-0C2F302D1818}" destId="{65AE6CD2-AAC8-4204-863B-82E74259CD62}" srcOrd="0" destOrd="0" parTransId="{2C07B23A-2446-4D05-954F-713D12F7A13D}" sibTransId="{CFAF9CAB-7FAB-4C37-B57E-175E4B6EE772}"/>
    <dgm:cxn modelId="{B7FDE1EE-012D-49F3-9B5C-FDD2B6CB1CD5}" type="presOf" srcId="{EC4D0411-13E5-4608-8826-30F14C958CFD}" destId="{6AD3918C-3199-40FC-AD9A-96916DC6D012}" srcOrd="0" destOrd="0" presId="urn:microsoft.com/office/officeart/2005/8/layout/hierarchy1"/>
    <dgm:cxn modelId="{E83A0BEF-1BE6-4BBD-B2E1-4ED2DF8D5BFA}" srcId="{28BAB1FC-4512-4AD7-B679-2B1E3C7EBE2A}" destId="{3D0EBBB9-23A1-454F-B0A0-B3F927825CB4}" srcOrd="0" destOrd="0" parTransId="{7F92A788-16E7-41DF-A224-C93E8ADC92A3}" sibTransId="{4F0D19BE-5725-4EDB-907B-83DD97DDCE66}"/>
    <dgm:cxn modelId="{032253F4-DB27-435B-A5EE-030366665F7F}" srcId="{A7453EF2-6847-4F20-8731-6ECA8AA3D461}" destId="{28BAB1FC-4512-4AD7-B679-2B1E3C7EBE2A}" srcOrd="1" destOrd="0" parTransId="{F825ACE6-C609-4538-A62E-6C2671CF60BB}" sibTransId="{533FC52B-6E33-4296-A67F-FCF21CA539F2}"/>
    <dgm:cxn modelId="{F3382DF6-9413-484F-A987-ACCE80EC35DB}" srcId="{EC4D0411-13E5-4608-8826-30F14C958CFD}" destId="{F3E6DF48-7114-4127-8CD6-0C2F302D1818}" srcOrd="0" destOrd="0" parTransId="{0100EF68-2F25-45AE-B5A3-A881A0621EAC}" sibTransId="{15CD4B1F-9DB0-4711-9537-6A03A804323E}"/>
    <dgm:cxn modelId="{F5ADDCFC-32D1-492F-AAED-5AE5ECE3CBB2}" srcId="{49F6567B-D9EC-4C21-8C9E-F79D37AD6859}" destId="{EC4D0411-13E5-4608-8826-30F14C958CFD}" srcOrd="0" destOrd="0" parTransId="{4F425A1E-F278-4D0E-90DF-483B05B1ED6A}" sibTransId="{2B4CCE1D-8D0E-405E-BB66-B0D0D042263C}"/>
    <dgm:cxn modelId="{6B24F907-BD6E-47CD-848D-5EBCBDFEE373}" type="presParOf" srcId="{43855A7F-B009-46CC-97D1-98CB21D5880C}" destId="{3F2370EC-BF8B-4F5E-88CC-8BC29268157A}" srcOrd="0" destOrd="0" presId="urn:microsoft.com/office/officeart/2005/8/layout/hierarchy1"/>
    <dgm:cxn modelId="{A1CE976B-A419-4727-A2DE-72A9A32EA86F}" type="presParOf" srcId="{3F2370EC-BF8B-4F5E-88CC-8BC29268157A}" destId="{A8A13A66-C509-40EC-9E1A-F94EDA6DAA7E}" srcOrd="0" destOrd="0" presId="urn:microsoft.com/office/officeart/2005/8/layout/hierarchy1"/>
    <dgm:cxn modelId="{B1B97C01-F511-434B-8AF6-B1E910BAF169}" type="presParOf" srcId="{A8A13A66-C509-40EC-9E1A-F94EDA6DAA7E}" destId="{72D3C725-55DC-4855-80DE-554F4F14F311}" srcOrd="0" destOrd="0" presId="urn:microsoft.com/office/officeart/2005/8/layout/hierarchy1"/>
    <dgm:cxn modelId="{9EBA00A0-67A4-4433-8444-250F50E77070}" type="presParOf" srcId="{A8A13A66-C509-40EC-9E1A-F94EDA6DAA7E}" destId="{7C99B1FB-636B-4C7C-87F9-FAD83EBDA100}" srcOrd="1" destOrd="0" presId="urn:microsoft.com/office/officeart/2005/8/layout/hierarchy1"/>
    <dgm:cxn modelId="{55409684-C79F-4CB2-9535-0390D0F98794}" type="presParOf" srcId="{3F2370EC-BF8B-4F5E-88CC-8BC29268157A}" destId="{2A996A4F-CB99-47D5-9558-8488402FF84A}" srcOrd="1" destOrd="0" presId="urn:microsoft.com/office/officeart/2005/8/layout/hierarchy1"/>
    <dgm:cxn modelId="{CAD64AE5-AC03-4740-9D02-9742ABDB30C3}" type="presParOf" srcId="{2A996A4F-CB99-47D5-9558-8488402FF84A}" destId="{C4CA886C-3563-40B2-9A14-6A9BD53B415B}" srcOrd="0" destOrd="0" presId="urn:microsoft.com/office/officeart/2005/8/layout/hierarchy1"/>
    <dgm:cxn modelId="{7C699904-A5D4-4A3F-B764-A665AE84E4E6}" type="presParOf" srcId="{2A996A4F-CB99-47D5-9558-8488402FF84A}" destId="{D10D93C5-E1D2-437D-922A-B8291F7AA7F4}" srcOrd="1" destOrd="0" presId="urn:microsoft.com/office/officeart/2005/8/layout/hierarchy1"/>
    <dgm:cxn modelId="{F1375962-604E-42DB-A6CF-3B4363BEB5D7}" type="presParOf" srcId="{D10D93C5-E1D2-437D-922A-B8291F7AA7F4}" destId="{B4CEDB81-A5AB-4B5F-B1F3-61A0404FC0D1}" srcOrd="0" destOrd="0" presId="urn:microsoft.com/office/officeart/2005/8/layout/hierarchy1"/>
    <dgm:cxn modelId="{F25389D6-0F08-4E5D-8EA4-1AB762FFB46C}" type="presParOf" srcId="{B4CEDB81-A5AB-4B5F-B1F3-61A0404FC0D1}" destId="{39C8F53C-0C3B-4C81-B3B5-29D53BC29971}" srcOrd="0" destOrd="0" presId="urn:microsoft.com/office/officeart/2005/8/layout/hierarchy1"/>
    <dgm:cxn modelId="{A3898826-6A0E-46EA-8ECC-8B62EF29400F}" type="presParOf" srcId="{B4CEDB81-A5AB-4B5F-B1F3-61A0404FC0D1}" destId="{42A6F1FE-F91B-4DB6-BE27-2B0E437B6DAD}" srcOrd="1" destOrd="0" presId="urn:microsoft.com/office/officeart/2005/8/layout/hierarchy1"/>
    <dgm:cxn modelId="{FE0ECC5F-B66E-49EF-B67E-502514C30286}" type="presParOf" srcId="{D10D93C5-E1D2-437D-922A-B8291F7AA7F4}" destId="{B1560BC2-ECE0-410F-9297-A9E89DA8D1B8}" srcOrd="1" destOrd="0" presId="urn:microsoft.com/office/officeart/2005/8/layout/hierarchy1"/>
    <dgm:cxn modelId="{AD808619-BA59-42B8-A73C-262759BB1FB4}" type="presParOf" srcId="{B1560BC2-ECE0-410F-9297-A9E89DA8D1B8}" destId="{C3203283-0C0B-468E-9BB6-94CE3E61FC7E}" srcOrd="0" destOrd="0" presId="urn:microsoft.com/office/officeart/2005/8/layout/hierarchy1"/>
    <dgm:cxn modelId="{F23E5A6E-36BF-42C1-AF8A-1F6869F034DA}" type="presParOf" srcId="{B1560BC2-ECE0-410F-9297-A9E89DA8D1B8}" destId="{C57FC7D2-CC1D-4017-AF6E-5BD05A90133C}" srcOrd="1" destOrd="0" presId="urn:microsoft.com/office/officeart/2005/8/layout/hierarchy1"/>
    <dgm:cxn modelId="{5928FCAA-B644-44EA-A8DA-E3536E648678}" type="presParOf" srcId="{C57FC7D2-CC1D-4017-AF6E-5BD05A90133C}" destId="{6074A329-6574-44E2-9861-F69943FEA017}" srcOrd="0" destOrd="0" presId="urn:microsoft.com/office/officeart/2005/8/layout/hierarchy1"/>
    <dgm:cxn modelId="{9F7B3C67-C6EC-424D-9353-47F517A2A0E7}" type="presParOf" srcId="{6074A329-6574-44E2-9861-F69943FEA017}" destId="{9BFCE85A-2643-4E14-9357-EE7C6E5AAD6B}" srcOrd="0" destOrd="0" presId="urn:microsoft.com/office/officeart/2005/8/layout/hierarchy1"/>
    <dgm:cxn modelId="{C49F8BAF-0C15-4E67-B27D-FBBF622128DE}" type="presParOf" srcId="{6074A329-6574-44E2-9861-F69943FEA017}" destId="{6AD3918C-3199-40FC-AD9A-96916DC6D012}" srcOrd="1" destOrd="0" presId="urn:microsoft.com/office/officeart/2005/8/layout/hierarchy1"/>
    <dgm:cxn modelId="{EEAE5AC1-5C8F-46D8-9E46-F13183A05068}" type="presParOf" srcId="{C57FC7D2-CC1D-4017-AF6E-5BD05A90133C}" destId="{53E46AA6-B746-4B76-A0EC-C93BECB04377}" srcOrd="1" destOrd="0" presId="urn:microsoft.com/office/officeart/2005/8/layout/hierarchy1"/>
    <dgm:cxn modelId="{EE682ABE-6170-461C-8E40-A2A3742E6A2A}" type="presParOf" srcId="{53E46AA6-B746-4B76-A0EC-C93BECB04377}" destId="{3ADEC5A8-42CC-4FD1-932C-03C0E0C487DF}" srcOrd="0" destOrd="0" presId="urn:microsoft.com/office/officeart/2005/8/layout/hierarchy1"/>
    <dgm:cxn modelId="{D24C42FA-70BF-4331-A9B4-8CB2DEEA3E7C}" type="presParOf" srcId="{53E46AA6-B746-4B76-A0EC-C93BECB04377}" destId="{A6F3D5A4-30CD-447C-946F-000FFB2864A4}" srcOrd="1" destOrd="0" presId="urn:microsoft.com/office/officeart/2005/8/layout/hierarchy1"/>
    <dgm:cxn modelId="{9D10D354-A3B8-4D8A-8545-9BE12AE4D868}" type="presParOf" srcId="{A6F3D5A4-30CD-447C-946F-000FFB2864A4}" destId="{A2B46A92-A5E8-4C6E-8D8E-383AC38B2473}" srcOrd="0" destOrd="0" presId="urn:microsoft.com/office/officeart/2005/8/layout/hierarchy1"/>
    <dgm:cxn modelId="{AE16B07A-7736-4AC3-AC2D-46691632DB28}" type="presParOf" srcId="{A2B46A92-A5E8-4C6E-8D8E-383AC38B2473}" destId="{DF84F69E-294F-4189-9E62-DC204D21F265}" srcOrd="0" destOrd="0" presId="urn:microsoft.com/office/officeart/2005/8/layout/hierarchy1"/>
    <dgm:cxn modelId="{F64352A7-C8FF-4CF1-A808-40005B0B0814}" type="presParOf" srcId="{A2B46A92-A5E8-4C6E-8D8E-383AC38B2473}" destId="{A86C856D-3491-468B-9663-E7C5B0315726}" srcOrd="1" destOrd="0" presId="urn:microsoft.com/office/officeart/2005/8/layout/hierarchy1"/>
    <dgm:cxn modelId="{DADECA0D-B7F8-4466-A435-4C0214E8BD0A}" type="presParOf" srcId="{A6F3D5A4-30CD-447C-946F-000FFB2864A4}" destId="{76152D6D-57B4-4583-970A-9AC3042216AD}" srcOrd="1" destOrd="0" presId="urn:microsoft.com/office/officeart/2005/8/layout/hierarchy1"/>
    <dgm:cxn modelId="{1CEA9F4A-B3F6-41D9-A242-C52FB950A3D5}" type="presParOf" srcId="{76152D6D-57B4-4583-970A-9AC3042216AD}" destId="{9BA13999-3E84-4F5A-A3DB-F3273B9818EF}" srcOrd="0" destOrd="0" presId="urn:microsoft.com/office/officeart/2005/8/layout/hierarchy1"/>
    <dgm:cxn modelId="{5AFC6DB7-CCF5-48A0-B2EA-B4F407A9C283}" type="presParOf" srcId="{76152D6D-57B4-4583-970A-9AC3042216AD}" destId="{757A2A7C-C613-4E36-862D-1F21761F028F}" srcOrd="1" destOrd="0" presId="urn:microsoft.com/office/officeart/2005/8/layout/hierarchy1"/>
    <dgm:cxn modelId="{3D4993D6-86EE-4197-8D48-0E25868683E7}" type="presParOf" srcId="{757A2A7C-C613-4E36-862D-1F21761F028F}" destId="{EAD9F683-AEE2-4DEF-977D-58EEB4736DCB}" srcOrd="0" destOrd="0" presId="urn:microsoft.com/office/officeart/2005/8/layout/hierarchy1"/>
    <dgm:cxn modelId="{665CDA29-6225-4DEF-8910-7EC3DF513AB3}" type="presParOf" srcId="{EAD9F683-AEE2-4DEF-977D-58EEB4736DCB}" destId="{73937B47-43FC-4951-979D-BF7847694D2D}" srcOrd="0" destOrd="0" presId="urn:microsoft.com/office/officeart/2005/8/layout/hierarchy1"/>
    <dgm:cxn modelId="{9440CE89-E2EA-4810-B3C6-14DBF5BEA4ED}" type="presParOf" srcId="{EAD9F683-AEE2-4DEF-977D-58EEB4736DCB}" destId="{A333DD87-1D86-47A7-A7BB-AF27026E9524}" srcOrd="1" destOrd="0" presId="urn:microsoft.com/office/officeart/2005/8/layout/hierarchy1"/>
    <dgm:cxn modelId="{5879F681-1FB7-46F3-9BDE-C873BC02C881}" type="presParOf" srcId="{757A2A7C-C613-4E36-862D-1F21761F028F}" destId="{3945FD30-6152-45F4-94D2-D491AE485D69}" srcOrd="1" destOrd="0" presId="urn:microsoft.com/office/officeart/2005/8/layout/hierarchy1"/>
    <dgm:cxn modelId="{675DB875-2DB8-4A8A-8925-7D0EB70D48F5}" type="presParOf" srcId="{3945FD30-6152-45F4-94D2-D491AE485D69}" destId="{B031C382-A438-49D5-A3B3-BA14252ECC17}" srcOrd="0" destOrd="0" presId="urn:microsoft.com/office/officeart/2005/8/layout/hierarchy1"/>
    <dgm:cxn modelId="{D670169A-6C27-4166-9D9D-B5E9C6DA53AB}" type="presParOf" srcId="{3945FD30-6152-45F4-94D2-D491AE485D69}" destId="{70CD2E88-4F77-49CB-B76A-D17B083C6057}" srcOrd="1" destOrd="0" presId="urn:microsoft.com/office/officeart/2005/8/layout/hierarchy1"/>
    <dgm:cxn modelId="{DBDFF611-737B-476A-9E59-F04C2652F75A}" type="presParOf" srcId="{70CD2E88-4F77-49CB-B76A-D17B083C6057}" destId="{2604E640-96E9-4D62-95DB-833C8EE2F876}" srcOrd="0" destOrd="0" presId="urn:microsoft.com/office/officeart/2005/8/layout/hierarchy1"/>
    <dgm:cxn modelId="{433F5AC0-A3D6-470F-AE8C-4ADE4E28360A}" type="presParOf" srcId="{2604E640-96E9-4D62-95DB-833C8EE2F876}" destId="{FFBF0280-D375-4683-B150-D73C9A78154C}" srcOrd="0" destOrd="0" presId="urn:microsoft.com/office/officeart/2005/8/layout/hierarchy1"/>
    <dgm:cxn modelId="{CBA54B82-3A42-42E2-B05E-AFD3016B4CB6}" type="presParOf" srcId="{2604E640-96E9-4D62-95DB-833C8EE2F876}" destId="{DD51B09C-BB78-4E7E-AB52-CBE09891A218}" srcOrd="1" destOrd="0" presId="urn:microsoft.com/office/officeart/2005/8/layout/hierarchy1"/>
    <dgm:cxn modelId="{C50B1C27-158A-4B2C-8F8A-DDCF54D02566}" type="presParOf" srcId="{70CD2E88-4F77-49CB-B76A-D17B083C6057}" destId="{4771ED27-065D-4CFB-B25D-D567CD845AA8}" srcOrd="1" destOrd="0" presId="urn:microsoft.com/office/officeart/2005/8/layout/hierarchy1"/>
    <dgm:cxn modelId="{B67BF41A-54C7-4891-9F6D-8B1AF214B697}" type="presParOf" srcId="{2A996A4F-CB99-47D5-9558-8488402FF84A}" destId="{309C54B3-EFEE-4136-9ACA-F1B14C71628A}" srcOrd="2" destOrd="0" presId="urn:microsoft.com/office/officeart/2005/8/layout/hierarchy1"/>
    <dgm:cxn modelId="{D0F195AA-29F9-4670-8902-8DE09BF78D88}" type="presParOf" srcId="{2A996A4F-CB99-47D5-9558-8488402FF84A}" destId="{A7D74697-B7C4-427B-B506-B83F9FEA452B}" srcOrd="3" destOrd="0" presId="urn:microsoft.com/office/officeart/2005/8/layout/hierarchy1"/>
    <dgm:cxn modelId="{5789167B-AE7D-4E6B-9AA6-53B5077A0FBB}" type="presParOf" srcId="{A7D74697-B7C4-427B-B506-B83F9FEA452B}" destId="{3AC22365-982D-4727-9872-861BB0470890}" srcOrd="0" destOrd="0" presId="urn:microsoft.com/office/officeart/2005/8/layout/hierarchy1"/>
    <dgm:cxn modelId="{661A49D4-DAAA-49C0-A05A-67415AC5F807}" type="presParOf" srcId="{3AC22365-982D-4727-9872-861BB0470890}" destId="{78AFA09B-FC98-4BBB-87A3-2C79A8E5B905}" srcOrd="0" destOrd="0" presId="urn:microsoft.com/office/officeart/2005/8/layout/hierarchy1"/>
    <dgm:cxn modelId="{0BCD5863-3B98-4F37-856D-C543F6C14BE1}" type="presParOf" srcId="{3AC22365-982D-4727-9872-861BB0470890}" destId="{8882B9D5-A4C8-4FEC-8C7D-3EF24D7BD5EA}" srcOrd="1" destOrd="0" presId="urn:microsoft.com/office/officeart/2005/8/layout/hierarchy1"/>
    <dgm:cxn modelId="{FF4501CB-91B6-436C-AA73-25D62252B15A}" type="presParOf" srcId="{A7D74697-B7C4-427B-B506-B83F9FEA452B}" destId="{384DB5DF-6606-4F72-8EC4-CF4308C89B37}" srcOrd="1" destOrd="0" presId="urn:microsoft.com/office/officeart/2005/8/layout/hierarchy1"/>
    <dgm:cxn modelId="{BE15DC67-1D24-40C9-9C2C-166A8AAABBDA}" type="presParOf" srcId="{384DB5DF-6606-4F72-8EC4-CF4308C89B37}" destId="{7508B0DB-A79A-4FA6-9311-30C94C64FC7A}" srcOrd="0" destOrd="0" presId="urn:microsoft.com/office/officeart/2005/8/layout/hierarchy1"/>
    <dgm:cxn modelId="{8B319D51-54C3-44B5-A71C-79FAE42B62F0}" type="presParOf" srcId="{384DB5DF-6606-4F72-8EC4-CF4308C89B37}" destId="{F2A20D80-B1D6-45CA-926A-CA1686C742E7}" srcOrd="1" destOrd="0" presId="urn:microsoft.com/office/officeart/2005/8/layout/hierarchy1"/>
    <dgm:cxn modelId="{8D9F1AD0-1573-4866-968F-34A09662ACB2}" type="presParOf" srcId="{F2A20D80-B1D6-45CA-926A-CA1686C742E7}" destId="{0817A8A7-7C6F-4679-AF7D-1C66EF002910}" srcOrd="0" destOrd="0" presId="urn:microsoft.com/office/officeart/2005/8/layout/hierarchy1"/>
    <dgm:cxn modelId="{AEA48F76-73B6-4C5E-89A5-12E13BE63658}" type="presParOf" srcId="{0817A8A7-7C6F-4679-AF7D-1C66EF002910}" destId="{0C63E62E-3E8A-4F52-B679-4E696E506B31}" srcOrd="0" destOrd="0" presId="urn:microsoft.com/office/officeart/2005/8/layout/hierarchy1"/>
    <dgm:cxn modelId="{D40B675F-62C1-4F3E-9F8B-6D43ABB6D457}" type="presParOf" srcId="{0817A8A7-7C6F-4679-AF7D-1C66EF002910}" destId="{10DC67BF-CEA3-4D2A-9497-60FE5D008FC7}" srcOrd="1" destOrd="0" presId="urn:microsoft.com/office/officeart/2005/8/layout/hierarchy1"/>
    <dgm:cxn modelId="{17D83105-314F-4CAE-AC1A-2233EF5B0DF8}" type="presParOf" srcId="{F2A20D80-B1D6-45CA-926A-CA1686C742E7}" destId="{0204AC8B-52CB-479D-AAFB-901CADB7CA67}" srcOrd="1" destOrd="0" presId="urn:microsoft.com/office/officeart/2005/8/layout/hierarchy1"/>
    <dgm:cxn modelId="{78F62FB0-AEA4-4B7E-AC8D-A1FCD2566277}" type="presParOf" srcId="{0204AC8B-52CB-479D-AAFB-901CADB7CA67}" destId="{2826AD5C-1278-442C-BD98-2D91F116A3C8}" srcOrd="0" destOrd="0" presId="urn:microsoft.com/office/officeart/2005/8/layout/hierarchy1"/>
    <dgm:cxn modelId="{A683E5B2-37EE-4D2A-9ED7-CF0242E188FC}" type="presParOf" srcId="{0204AC8B-52CB-479D-AAFB-901CADB7CA67}" destId="{DD811645-3D37-41F2-9372-C9B149B2743A}" srcOrd="1" destOrd="0" presId="urn:microsoft.com/office/officeart/2005/8/layout/hierarchy1"/>
    <dgm:cxn modelId="{57B49998-53D6-4CF6-B94E-5D32E1BF9755}" type="presParOf" srcId="{DD811645-3D37-41F2-9372-C9B149B2743A}" destId="{5A2D7A95-5B89-4975-9AE5-D3020B2D24BE}" srcOrd="0" destOrd="0" presId="urn:microsoft.com/office/officeart/2005/8/layout/hierarchy1"/>
    <dgm:cxn modelId="{9E0A734B-B940-45BB-8A39-ACB9B0BEC154}" type="presParOf" srcId="{5A2D7A95-5B89-4975-9AE5-D3020B2D24BE}" destId="{B9D706D1-14B9-4D37-8795-094170911C65}" srcOrd="0" destOrd="0" presId="urn:microsoft.com/office/officeart/2005/8/layout/hierarchy1"/>
    <dgm:cxn modelId="{E82B5F64-6830-42FB-95D1-4A09C0AFB03C}" type="presParOf" srcId="{5A2D7A95-5B89-4975-9AE5-D3020B2D24BE}" destId="{2062CF13-FC85-46C1-9EEF-A71AEB065C43}" srcOrd="1" destOrd="0" presId="urn:microsoft.com/office/officeart/2005/8/layout/hierarchy1"/>
    <dgm:cxn modelId="{6BB9C7AC-50F8-448F-BD89-E88F6A743EF5}" type="presParOf" srcId="{DD811645-3D37-41F2-9372-C9B149B2743A}" destId="{806C62E1-203B-4AED-AD7E-BE7A5ED05B2A}" srcOrd="1" destOrd="0" presId="urn:microsoft.com/office/officeart/2005/8/layout/hierarchy1"/>
    <dgm:cxn modelId="{9A4B16A2-D349-4397-886B-0437CA5603B9}" type="presParOf" srcId="{806C62E1-203B-4AED-AD7E-BE7A5ED05B2A}" destId="{C746B57F-ACFB-4CF1-9A35-81DB0596C853}" srcOrd="0" destOrd="0" presId="urn:microsoft.com/office/officeart/2005/8/layout/hierarchy1"/>
    <dgm:cxn modelId="{F5311DD1-E5FF-4720-A914-2D0BFE183F80}" type="presParOf" srcId="{806C62E1-203B-4AED-AD7E-BE7A5ED05B2A}" destId="{2DE9D4DB-65E0-4CDD-B766-8806D10859B1}" srcOrd="1" destOrd="0" presId="urn:microsoft.com/office/officeart/2005/8/layout/hierarchy1"/>
    <dgm:cxn modelId="{8A307849-DABA-4D3F-BFA9-2E6218E47C6C}" type="presParOf" srcId="{2DE9D4DB-65E0-4CDD-B766-8806D10859B1}" destId="{2DE26B7E-9B01-4E5B-B77E-92442B3003D5}" srcOrd="0" destOrd="0" presId="urn:microsoft.com/office/officeart/2005/8/layout/hierarchy1"/>
    <dgm:cxn modelId="{11635C81-6A43-44C4-89ED-674146AB711C}" type="presParOf" srcId="{2DE26B7E-9B01-4E5B-B77E-92442B3003D5}" destId="{31D1300E-75F7-4C98-A5DD-36ED4DADEE35}" srcOrd="0" destOrd="0" presId="urn:microsoft.com/office/officeart/2005/8/layout/hierarchy1"/>
    <dgm:cxn modelId="{5E8FD766-8329-4733-8729-3A5D2EDBE1E9}" type="presParOf" srcId="{2DE26B7E-9B01-4E5B-B77E-92442B3003D5}" destId="{93BAF949-CA98-46A3-87C8-569C07C5C6A7}" srcOrd="1" destOrd="0" presId="urn:microsoft.com/office/officeart/2005/8/layout/hierarchy1"/>
    <dgm:cxn modelId="{E487A3DB-3723-4C69-8164-96DAF4BE71AD}" type="presParOf" srcId="{2DE9D4DB-65E0-4CDD-B766-8806D10859B1}" destId="{CDDD2284-EE8E-4795-B3E4-314F3DE7446C}" srcOrd="1" destOrd="0" presId="urn:microsoft.com/office/officeart/2005/8/layout/hierarchy1"/>
    <dgm:cxn modelId="{C3793100-F94A-41C4-BB00-5B69AD6F01F5}" type="presParOf" srcId="{CDDD2284-EE8E-4795-B3E4-314F3DE7446C}" destId="{D5AC075A-FF54-4B1B-A072-04011533EBB9}" srcOrd="0" destOrd="0" presId="urn:microsoft.com/office/officeart/2005/8/layout/hierarchy1"/>
    <dgm:cxn modelId="{47D8DD48-A616-4FAC-865B-8464714B9F77}" type="presParOf" srcId="{CDDD2284-EE8E-4795-B3E4-314F3DE7446C}" destId="{784454F0-F77F-4928-8544-48447ADB296E}" srcOrd="1" destOrd="0" presId="urn:microsoft.com/office/officeart/2005/8/layout/hierarchy1"/>
    <dgm:cxn modelId="{C01AA82D-16D0-429A-B24B-625D2EAA6B7F}" type="presParOf" srcId="{784454F0-F77F-4928-8544-48447ADB296E}" destId="{AB8C22BD-778B-4A13-A2BD-BF29CC1CE7F3}" srcOrd="0" destOrd="0" presId="urn:microsoft.com/office/officeart/2005/8/layout/hierarchy1"/>
    <dgm:cxn modelId="{8BE4CF8D-1053-41C8-9B67-5D997C87F1FC}" type="presParOf" srcId="{AB8C22BD-778B-4A13-A2BD-BF29CC1CE7F3}" destId="{F2CD0462-053F-4DAE-A506-C3B6F9C7F690}" srcOrd="0" destOrd="0" presId="urn:microsoft.com/office/officeart/2005/8/layout/hierarchy1"/>
    <dgm:cxn modelId="{FBA19567-351F-41E6-A24F-2D6AA7C15169}" type="presParOf" srcId="{AB8C22BD-778B-4A13-A2BD-BF29CC1CE7F3}" destId="{23D533F2-8F09-49EA-88BF-62848FFAD062}" srcOrd="1" destOrd="0" presId="urn:microsoft.com/office/officeart/2005/8/layout/hierarchy1"/>
    <dgm:cxn modelId="{04CD3F4E-B30D-416A-A684-9190BF247841}" type="presParOf" srcId="{784454F0-F77F-4928-8544-48447ADB296E}" destId="{7CDF8667-F7BD-4B07-8D54-D4737FA36A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DA063F-8AF1-41E3-84FD-CDFEE863546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453EF2-6847-4F20-8731-6ECA8AA3D461}">
      <dgm:prSet phldrT="[Text]" custT="1"/>
      <dgm:spPr/>
      <dgm:t>
        <a:bodyPr/>
        <a:lstStyle/>
        <a:p>
          <a:r>
            <a:rPr lang="fa-IR" sz="2400" b="1" dirty="0">
              <a:cs typeface="B Nazanin" panose="00000400000000000000" pitchFamily="2" charset="-78"/>
            </a:rPr>
            <a:t>ارزش افزوده بخش خدمات(میلیارد ریال)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C8B35636-CB84-45C5-9364-234CBCF6CBB5}" type="parTrans" cxnId="{12C11E53-892D-4405-BC3E-0E3C4BA2B32C}">
      <dgm:prSet/>
      <dgm:spPr/>
      <dgm:t>
        <a:bodyPr/>
        <a:lstStyle/>
        <a:p>
          <a:endParaRPr lang="en-US"/>
        </a:p>
      </dgm:t>
    </dgm:pt>
    <dgm:pt modelId="{F1590936-D1E8-4C0C-8DB0-0B6B5744553E}" type="sibTrans" cxnId="{12C11E53-892D-4405-BC3E-0E3C4BA2B32C}">
      <dgm:prSet/>
      <dgm:spPr/>
      <dgm:t>
        <a:bodyPr/>
        <a:lstStyle/>
        <a:p>
          <a:endParaRPr lang="en-US"/>
        </a:p>
      </dgm:t>
    </dgm:pt>
    <dgm:pt modelId="{3D0EBBB9-23A1-454F-B0A0-B3F927825CB4}">
      <dgm:prSet phldrT="[Text]"/>
      <dgm:spPr/>
      <dgm:t>
        <a:bodyPr/>
        <a:lstStyle/>
        <a:p>
          <a:r>
            <a:rPr lang="fa-IR" b="1" dirty="0">
              <a:cs typeface="B Nazanin" panose="00000400000000000000" pitchFamily="2" charset="-78"/>
            </a:rPr>
            <a:t>347115</a:t>
          </a:r>
          <a:endParaRPr lang="en-US" b="1" dirty="0">
            <a:cs typeface="B Nazanin" panose="00000400000000000000" pitchFamily="2" charset="-78"/>
          </a:endParaRPr>
        </a:p>
      </dgm:t>
    </dgm:pt>
    <dgm:pt modelId="{7F92A788-16E7-41DF-A224-C93E8ADC92A3}" type="parTrans" cxnId="{E83A0BEF-1BE6-4BBD-B2E1-4ED2DF8D5BFA}">
      <dgm:prSet/>
      <dgm:spPr/>
      <dgm:t>
        <a:bodyPr/>
        <a:lstStyle/>
        <a:p>
          <a:endParaRPr lang="en-US"/>
        </a:p>
      </dgm:t>
    </dgm:pt>
    <dgm:pt modelId="{4F0D19BE-5725-4EDB-907B-83DD97DDCE66}" type="sibTrans" cxnId="{E83A0BEF-1BE6-4BBD-B2E1-4ED2DF8D5BFA}">
      <dgm:prSet/>
      <dgm:spPr/>
      <dgm:t>
        <a:bodyPr/>
        <a:lstStyle/>
        <a:p>
          <a:endParaRPr lang="en-US"/>
        </a:p>
      </dgm:t>
    </dgm:pt>
    <dgm:pt modelId="{EC4D0411-13E5-4608-8826-30F14C958CFD}">
      <dgm:prSet phldrT="[Text]"/>
      <dgm:spPr/>
      <dgm:t>
        <a:bodyPr/>
        <a:lstStyle/>
        <a:p>
          <a:r>
            <a:rPr lang="fa-IR" b="1" dirty="0">
              <a:cs typeface="B Nazanin" panose="00000400000000000000" pitchFamily="2" charset="-78"/>
            </a:rPr>
            <a:t>52552</a:t>
          </a:r>
          <a:endParaRPr lang="en-US" b="1" dirty="0">
            <a:cs typeface="B Nazanin" panose="00000400000000000000" pitchFamily="2" charset="-78"/>
          </a:endParaRPr>
        </a:p>
      </dgm:t>
    </dgm:pt>
    <dgm:pt modelId="{4F425A1E-F278-4D0E-90DF-483B05B1ED6A}" type="parTrans" cxnId="{F5ADDCFC-32D1-492F-AAED-5AE5ECE3CBB2}">
      <dgm:prSet/>
      <dgm:spPr/>
      <dgm:t>
        <a:bodyPr/>
        <a:lstStyle/>
        <a:p>
          <a:endParaRPr lang="en-US"/>
        </a:p>
      </dgm:t>
    </dgm:pt>
    <dgm:pt modelId="{2B4CCE1D-8D0E-405E-BB66-B0D0D042263C}" type="sibTrans" cxnId="{F5ADDCFC-32D1-492F-AAED-5AE5ECE3CBB2}">
      <dgm:prSet/>
      <dgm:spPr/>
      <dgm:t>
        <a:bodyPr/>
        <a:lstStyle/>
        <a:p>
          <a:endParaRPr lang="en-US"/>
        </a:p>
      </dgm:t>
    </dgm:pt>
    <dgm:pt modelId="{49F6567B-D9EC-4C21-8C9E-F79D37AD6859}">
      <dgm:prSet custT="1"/>
      <dgm:spPr/>
      <dgm:t>
        <a:bodyPr/>
        <a:lstStyle/>
        <a:p>
          <a:r>
            <a:rPr lang="fa-IR" sz="2400" b="1" dirty="0">
              <a:cs typeface="B Nazanin" panose="00000400000000000000" pitchFamily="2" charset="-78"/>
            </a:rPr>
            <a:t>به قیمت ثابت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7AB64327-6FB6-4A7C-804F-400C73C6379C}" type="parTrans" cxnId="{E24D31DD-9207-4B2F-A661-B992535F9FE7}">
      <dgm:prSet/>
      <dgm:spPr/>
      <dgm:t>
        <a:bodyPr/>
        <a:lstStyle/>
        <a:p>
          <a:endParaRPr lang="en-US"/>
        </a:p>
      </dgm:t>
    </dgm:pt>
    <dgm:pt modelId="{101744EC-D9AC-46B3-8BD1-83F4137AF30E}" type="sibTrans" cxnId="{E24D31DD-9207-4B2F-A661-B992535F9FE7}">
      <dgm:prSet/>
      <dgm:spPr/>
      <dgm:t>
        <a:bodyPr/>
        <a:lstStyle/>
        <a:p>
          <a:endParaRPr lang="en-US"/>
        </a:p>
      </dgm:t>
    </dgm:pt>
    <dgm:pt modelId="{28BAB1FC-4512-4AD7-B679-2B1E3C7EBE2A}">
      <dgm:prSet custT="1"/>
      <dgm:spPr/>
      <dgm:t>
        <a:bodyPr/>
        <a:lstStyle/>
        <a:p>
          <a:r>
            <a:rPr lang="fa-IR" sz="2400" b="1" dirty="0">
              <a:cs typeface="B Nazanin" panose="00000400000000000000" pitchFamily="2" charset="-78"/>
            </a:rPr>
            <a:t>به قیمت جاری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F825ACE6-C609-4538-A62E-6C2671CF60BB}" type="parTrans" cxnId="{032253F4-DB27-435B-A5EE-030366665F7F}">
      <dgm:prSet/>
      <dgm:spPr/>
      <dgm:t>
        <a:bodyPr/>
        <a:lstStyle/>
        <a:p>
          <a:endParaRPr lang="en-US"/>
        </a:p>
      </dgm:t>
    </dgm:pt>
    <dgm:pt modelId="{533FC52B-6E33-4296-A67F-FCF21CA539F2}" type="sibTrans" cxnId="{032253F4-DB27-435B-A5EE-030366665F7F}">
      <dgm:prSet/>
      <dgm:spPr/>
      <dgm:t>
        <a:bodyPr/>
        <a:lstStyle/>
        <a:p>
          <a:endParaRPr lang="en-US"/>
        </a:p>
      </dgm:t>
    </dgm:pt>
    <dgm:pt modelId="{3A8B840C-5303-4AE4-93A3-32AD89F6D5B6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1/4</a:t>
          </a:r>
          <a:endParaRPr lang="en-US" dirty="0">
            <a:cs typeface="B Nazanin" panose="00000400000000000000" pitchFamily="2" charset="-78"/>
          </a:endParaRPr>
        </a:p>
      </dgm:t>
    </dgm:pt>
    <dgm:pt modelId="{F992C7C3-32FE-4426-8617-F16A13587602}" type="parTrans" cxnId="{C8952673-6CE6-4FB4-A1B3-B379ACD96F91}">
      <dgm:prSet/>
      <dgm:spPr/>
      <dgm:t>
        <a:bodyPr/>
        <a:lstStyle/>
        <a:p>
          <a:endParaRPr lang="en-US"/>
        </a:p>
      </dgm:t>
    </dgm:pt>
    <dgm:pt modelId="{28E24477-B9AF-40C3-BFF8-B65A1372B679}" type="sibTrans" cxnId="{C8952673-6CE6-4FB4-A1B3-B379ACD96F91}">
      <dgm:prSet/>
      <dgm:spPr/>
      <dgm:t>
        <a:bodyPr/>
        <a:lstStyle/>
        <a:p>
          <a:endParaRPr lang="en-US"/>
        </a:p>
      </dgm:t>
    </dgm:pt>
    <dgm:pt modelId="{4008EFBB-6AB9-4A8F-BA1F-28648EA1E8CF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19</a:t>
          </a:r>
          <a:endParaRPr lang="en-US" dirty="0">
            <a:cs typeface="B Nazanin" panose="00000400000000000000" pitchFamily="2" charset="-78"/>
          </a:endParaRPr>
        </a:p>
      </dgm:t>
    </dgm:pt>
    <dgm:pt modelId="{C2DCBD61-04CE-4DC5-A673-E8BF536CAE10}" type="parTrans" cxnId="{523D58A8-EF09-4F23-A7B3-AE0786EF2CBD}">
      <dgm:prSet/>
      <dgm:spPr/>
      <dgm:t>
        <a:bodyPr/>
        <a:lstStyle/>
        <a:p>
          <a:endParaRPr lang="en-US"/>
        </a:p>
      </dgm:t>
    </dgm:pt>
    <dgm:pt modelId="{49511470-40F2-4DD8-A061-C53453255CA1}" type="sibTrans" cxnId="{523D58A8-EF09-4F23-A7B3-AE0786EF2CBD}">
      <dgm:prSet/>
      <dgm:spPr/>
      <dgm:t>
        <a:bodyPr/>
        <a:lstStyle/>
        <a:p>
          <a:endParaRPr lang="en-US"/>
        </a:p>
      </dgm:t>
    </dgm:pt>
    <dgm:pt modelId="{F3E6DF48-7114-4127-8CD6-0C2F302D1818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1/3</a:t>
          </a:r>
          <a:endParaRPr lang="en-US" dirty="0">
            <a:cs typeface="B Nazanin" panose="00000400000000000000" pitchFamily="2" charset="-78"/>
          </a:endParaRPr>
        </a:p>
      </dgm:t>
    </dgm:pt>
    <dgm:pt modelId="{0100EF68-2F25-45AE-B5A3-A881A0621EAC}" type="parTrans" cxnId="{F3382DF6-9413-484F-A987-ACCE80EC35DB}">
      <dgm:prSet/>
      <dgm:spPr/>
      <dgm:t>
        <a:bodyPr/>
        <a:lstStyle/>
        <a:p>
          <a:endParaRPr lang="en-US"/>
        </a:p>
      </dgm:t>
    </dgm:pt>
    <dgm:pt modelId="{15CD4B1F-9DB0-4711-9537-6A03A804323E}" type="sibTrans" cxnId="{F3382DF6-9413-484F-A987-ACCE80EC35DB}">
      <dgm:prSet/>
      <dgm:spPr/>
      <dgm:t>
        <a:bodyPr/>
        <a:lstStyle/>
        <a:p>
          <a:endParaRPr lang="en-US"/>
        </a:p>
      </dgm:t>
    </dgm:pt>
    <dgm:pt modelId="{65AE6CD2-AAC8-4204-863B-82E74259CD6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19</a:t>
          </a:r>
          <a:endParaRPr lang="en-US" dirty="0">
            <a:cs typeface="B Nazanin" panose="00000400000000000000" pitchFamily="2" charset="-78"/>
          </a:endParaRPr>
        </a:p>
      </dgm:t>
    </dgm:pt>
    <dgm:pt modelId="{2C07B23A-2446-4D05-954F-713D12F7A13D}" type="parTrans" cxnId="{40A5E7EA-9A85-4CA4-A9AD-C5F9438D343F}">
      <dgm:prSet/>
      <dgm:spPr/>
      <dgm:t>
        <a:bodyPr/>
        <a:lstStyle/>
        <a:p>
          <a:endParaRPr lang="en-US"/>
        </a:p>
      </dgm:t>
    </dgm:pt>
    <dgm:pt modelId="{CFAF9CAB-7FAB-4C37-B57E-175E4B6EE772}" type="sibTrans" cxnId="{40A5E7EA-9A85-4CA4-A9AD-C5F9438D343F}">
      <dgm:prSet/>
      <dgm:spPr/>
      <dgm:t>
        <a:bodyPr/>
        <a:lstStyle/>
        <a:p>
          <a:endParaRPr lang="en-US"/>
        </a:p>
      </dgm:t>
    </dgm:pt>
    <dgm:pt modelId="{0B257DD0-DE04-4DCB-B2DB-9F18273C3B9A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65/45</a:t>
          </a:r>
          <a:endParaRPr lang="en-US" dirty="0">
            <a:cs typeface="B Nazanin" panose="00000400000000000000" pitchFamily="2" charset="-78"/>
          </a:endParaRPr>
        </a:p>
      </dgm:t>
    </dgm:pt>
    <dgm:pt modelId="{DA02FD15-8F68-4813-8023-DD13ACD47CF1}" type="parTrans" cxnId="{06F7D820-B0F9-499A-ADB3-D8F6D508CD4D}">
      <dgm:prSet/>
      <dgm:spPr/>
      <dgm:t>
        <a:bodyPr/>
        <a:lstStyle/>
        <a:p>
          <a:endParaRPr lang="en-US"/>
        </a:p>
      </dgm:t>
    </dgm:pt>
    <dgm:pt modelId="{9E1A30DE-CFB3-4D7C-A97E-6EC858E75748}" type="sibTrans" cxnId="{06F7D820-B0F9-499A-ADB3-D8F6D508CD4D}">
      <dgm:prSet/>
      <dgm:spPr/>
      <dgm:t>
        <a:bodyPr/>
        <a:lstStyle/>
        <a:p>
          <a:endParaRPr lang="en-US"/>
        </a:p>
      </dgm:t>
    </dgm:pt>
    <dgm:pt modelId="{DB067F8A-82BE-4B0F-89AE-1D0CF64D738B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65/47</a:t>
          </a:r>
          <a:endParaRPr lang="en-US" dirty="0">
            <a:cs typeface="B Nazanin" panose="00000400000000000000" pitchFamily="2" charset="-78"/>
          </a:endParaRPr>
        </a:p>
      </dgm:t>
    </dgm:pt>
    <dgm:pt modelId="{92874291-34BC-4FAD-8298-18461627BE27}" type="parTrans" cxnId="{12210438-6CC6-467D-946E-A1C900EA43B0}">
      <dgm:prSet/>
      <dgm:spPr/>
      <dgm:t>
        <a:bodyPr/>
        <a:lstStyle/>
        <a:p>
          <a:endParaRPr lang="en-US"/>
        </a:p>
      </dgm:t>
    </dgm:pt>
    <dgm:pt modelId="{43D47409-D25E-4AA8-996D-207D00FB6051}" type="sibTrans" cxnId="{12210438-6CC6-467D-946E-A1C900EA43B0}">
      <dgm:prSet/>
      <dgm:spPr/>
      <dgm:t>
        <a:bodyPr/>
        <a:lstStyle/>
        <a:p>
          <a:endParaRPr lang="en-US"/>
        </a:p>
      </dgm:t>
    </dgm:pt>
    <dgm:pt modelId="{43855A7F-B009-46CC-97D1-98CB21D5880C}" type="pres">
      <dgm:prSet presAssocID="{28DA063F-8AF1-41E3-84FD-CDFEE86354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2370EC-BF8B-4F5E-88CC-8BC29268157A}" type="pres">
      <dgm:prSet presAssocID="{A7453EF2-6847-4F20-8731-6ECA8AA3D461}" presName="hierRoot1" presStyleCnt="0"/>
      <dgm:spPr/>
    </dgm:pt>
    <dgm:pt modelId="{A8A13A66-C509-40EC-9E1A-F94EDA6DAA7E}" type="pres">
      <dgm:prSet presAssocID="{A7453EF2-6847-4F20-8731-6ECA8AA3D461}" presName="composite" presStyleCnt="0"/>
      <dgm:spPr/>
    </dgm:pt>
    <dgm:pt modelId="{72D3C725-55DC-4855-80DE-554F4F14F311}" type="pres">
      <dgm:prSet presAssocID="{A7453EF2-6847-4F20-8731-6ECA8AA3D461}" presName="background" presStyleLbl="node0" presStyleIdx="0" presStyleCnt="1"/>
      <dgm:spPr/>
    </dgm:pt>
    <dgm:pt modelId="{7C99B1FB-636B-4C7C-87F9-FAD83EBDA100}" type="pres">
      <dgm:prSet presAssocID="{A7453EF2-6847-4F20-8731-6ECA8AA3D461}" presName="text" presStyleLbl="fgAcc0" presStyleIdx="0" presStyleCnt="1" custScaleX="473942">
        <dgm:presLayoutVars>
          <dgm:chPref val="3"/>
        </dgm:presLayoutVars>
      </dgm:prSet>
      <dgm:spPr/>
    </dgm:pt>
    <dgm:pt modelId="{2A996A4F-CB99-47D5-9558-8488402FF84A}" type="pres">
      <dgm:prSet presAssocID="{A7453EF2-6847-4F20-8731-6ECA8AA3D461}" presName="hierChild2" presStyleCnt="0"/>
      <dgm:spPr/>
    </dgm:pt>
    <dgm:pt modelId="{C4CA886C-3563-40B2-9A14-6A9BD53B415B}" type="pres">
      <dgm:prSet presAssocID="{7AB64327-6FB6-4A7C-804F-400C73C6379C}" presName="Name10" presStyleLbl="parChTrans1D2" presStyleIdx="0" presStyleCnt="2"/>
      <dgm:spPr/>
    </dgm:pt>
    <dgm:pt modelId="{D10D93C5-E1D2-437D-922A-B8291F7AA7F4}" type="pres">
      <dgm:prSet presAssocID="{49F6567B-D9EC-4C21-8C9E-F79D37AD6859}" presName="hierRoot2" presStyleCnt="0"/>
      <dgm:spPr/>
    </dgm:pt>
    <dgm:pt modelId="{B4CEDB81-A5AB-4B5F-B1F3-61A0404FC0D1}" type="pres">
      <dgm:prSet presAssocID="{49F6567B-D9EC-4C21-8C9E-F79D37AD6859}" presName="composite2" presStyleCnt="0"/>
      <dgm:spPr/>
    </dgm:pt>
    <dgm:pt modelId="{39C8F53C-0C3B-4C81-B3B5-29D53BC29971}" type="pres">
      <dgm:prSet presAssocID="{49F6567B-D9EC-4C21-8C9E-F79D37AD6859}" presName="background2" presStyleLbl="node2" presStyleIdx="0" presStyleCnt="2"/>
      <dgm:spPr/>
    </dgm:pt>
    <dgm:pt modelId="{42A6F1FE-F91B-4DB6-BE27-2B0E437B6DAD}" type="pres">
      <dgm:prSet presAssocID="{49F6567B-D9EC-4C21-8C9E-F79D37AD6859}" presName="text2" presStyleLbl="fgAcc2" presStyleIdx="0" presStyleCnt="2" custScaleX="221695">
        <dgm:presLayoutVars>
          <dgm:chPref val="3"/>
        </dgm:presLayoutVars>
      </dgm:prSet>
      <dgm:spPr/>
    </dgm:pt>
    <dgm:pt modelId="{B1560BC2-ECE0-410F-9297-A9E89DA8D1B8}" type="pres">
      <dgm:prSet presAssocID="{49F6567B-D9EC-4C21-8C9E-F79D37AD6859}" presName="hierChild3" presStyleCnt="0"/>
      <dgm:spPr/>
    </dgm:pt>
    <dgm:pt modelId="{C3203283-0C0B-468E-9BB6-94CE3E61FC7E}" type="pres">
      <dgm:prSet presAssocID="{4F425A1E-F278-4D0E-90DF-483B05B1ED6A}" presName="Name17" presStyleLbl="parChTrans1D3" presStyleIdx="0" presStyleCnt="2"/>
      <dgm:spPr/>
    </dgm:pt>
    <dgm:pt modelId="{C57FC7D2-CC1D-4017-AF6E-5BD05A90133C}" type="pres">
      <dgm:prSet presAssocID="{EC4D0411-13E5-4608-8826-30F14C958CFD}" presName="hierRoot3" presStyleCnt="0"/>
      <dgm:spPr/>
    </dgm:pt>
    <dgm:pt modelId="{6074A329-6574-44E2-9861-F69943FEA017}" type="pres">
      <dgm:prSet presAssocID="{EC4D0411-13E5-4608-8826-30F14C958CFD}" presName="composite3" presStyleCnt="0"/>
      <dgm:spPr/>
    </dgm:pt>
    <dgm:pt modelId="{9BFCE85A-2643-4E14-9357-EE7C6E5AAD6B}" type="pres">
      <dgm:prSet presAssocID="{EC4D0411-13E5-4608-8826-30F14C958CFD}" presName="background3" presStyleLbl="node3" presStyleIdx="0" presStyleCnt="2"/>
      <dgm:spPr/>
    </dgm:pt>
    <dgm:pt modelId="{6AD3918C-3199-40FC-AD9A-96916DC6D012}" type="pres">
      <dgm:prSet presAssocID="{EC4D0411-13E5-4608-8826-30F14C958CFD}" presName="text3" presStyleLbl="fgAcc3" presStyleIdx="0" presStyleCnt="2" custScaleX="162920">
        <dgm:presLayoutVars>
          <dgm:chPref val="3"/>
        </dgm:presLayoutVars>
      </dgm:prSet>
      <dgm:spPr/>
    </dgm:pt>
    <dgm:pt modelId="{53E46AA6-B746-4B76-A0EC-C93BECB04377}" type="pres">
      <dgm:prSet presAssocID="{EC4D0411-13E5-4608-8826-30F14C958CFD}" presName="hierChild4" presStyleCnt="0"/>
      <dgm:spPr/>
    </dgm:pt>
    <dgm:pt modelId="{3ADEC5A8-42CC-4FD1-932C-03C0E0C487DF}" type="pres">
      <dgm:prSet presAssocID="{0100EF68-2F25-45AE-B5A3-A881A0621EAC}" presName="Name23" presStyleLbl="parChTrans1D4" presStyleIdx="0" presStyleCnt="6"/>
      <dgm:spPr/>
    </dgm:pt>
    <dgm:pt modelId="{A6F3D5A4-30CD-447C-946F-000FFB2864A4}" type="pres">
      <dgm:prSet presAssocID="{F3E6DF48-7114-4127-8CD6-0C2F302D1818}" presName="hierRoot4" presStyleCnt="0"/>
      <dgm:spPr/>
    </dgm:pt>
    <dgm:pt modelId="{A2B46A92-A5E8-4C6E-8D8E-383AC38B2473}" type="pres">
      <dgm:prSet presAssocID="{F3E6DF48-7114-4127-8CD6-0C2F302D1818}" presName="composite4" presStyleCnt="0"/>
      <dgm:spPr/>
    </dgm:pt>
    <dgm:pt modelId="{DF84F69E-294F-4189-9E62-DC204D21F265}" type="pres">
      <dgm:prSet presAssocID="{F3E6DF48-7114-4127-8CD6-0C2F302D1818}" presName="background4" presStyleLbl="node4" presStyleIdx="0" presStyleCnt="6"/>
      <dgm:spPr/>
    </dgm:pt>
    <dgm:pt modelId="{A86C856D-3491-468B-9663-E7C5B0315726}" type="pres">
      <dgm:prSet presAssocID="{F3E6DF48-7114-4127-8CD6-0C2F302D1818}" presName="text4" presStyleLbl="fgAcc4" presStyleIdx="0" presStyleCnt="6" custScaleX="162920">
        <dgm:presLayoutVars>
          <dgm:chPref val="3"/>
        </dgm:presLayoutVars>
      </dgm:prSet>
      <dgm:spPr/>
    </dgm:pt>
    <dgm:pt modelId="{76152D6D-57B4-4583-970A-9AC3042216AD}" type="pres">
      <dgm:prSet presAssocID="{F3E6DF48-7114-4127-8CD6-0C2F302D1818}" presName="hierChild5" presStyleCnt="0"/>
      <dgm:spPr/>
    </dgm:pt>
    <dgm:pt modelId="{9BA13999-3E84-4F5A-A3DB-F3273B9818EF}" type="pres">
      <dgm:prSet presAssocID="{2C07B23A-2446-4D05-954F-713D12F7A13D}" presName="Name23" presStyleLbl="parChTrans1D4" presStyleIdx="1" presStyleCnt="6"/>
      <dgm:spPr/>
    </dgm:pt>
    <dgm:pt modelId="{757A2A7C-C613-4E36-862D-1F21761F028F}" type="pres">
      <dgm:prSet presAssocID="{65AE6CD2-AAC8-4204-863B-82E74259CD62}" presName="hierRoot4" presStyleCnt="0"/>
      <dgm:spPr/>
    </dgm:pt>
    <dgm:pt modelId="{EAD9F683-AEE2-4DEF-977D-58EEB4736DCB}" type="pres">
      <dgm:prSet presAssocID="{65AE6CD2-AAC8-4204-863B-82E74259CD62}" presName="composite4" presStyleCnt="0"/>
      <dgm:spPr/>
    </dgm:pt>
    <dgm:pt modelId="{73937B47-43FC-4951-979D-BF7847694D2D}" type="pres">
      <dgm:prSet presAssocID="{65AE6CD2-AAC8-4204-863B-82E74259CD62}" presName="background4" presStyleLbl="node4" presStyleIdx="1" presStyleCnt="6"/>
      <dgm:spPr/>
    </dgm:pt>
    <dgm:pt modelId="{A333DD87-1D86-47A7-A7BB-AF27026E9524}" type="pres">
      <dgm:prSet presAssocID="{65AE6CD2-AAC8-4204-863B-82E74259CD62}" presName="text4" presStyleLbl="fgAcc4" presStyleIdx="1" presStyleCnt="6" custScaleX="162920">
        <dgm:presLayoutVars>
          <dgm:chPref val="3"/>
        </dgm:presLayoutVars>
      </dgm:prSet>
      <dgm:spPr/>
    </dgm:pt>
    <dgm:pt modelId="{3945FD30-6152-45F4-94D2-D491AE485D69}" type="pres">
      <dgm:prSet presAssocID="{65AE6CD2-AAC8-4204-863B-82E74259CD62}" presName="hierChild5" presStyleCnt="0"/>
      <dgm:spPr/>
    </dgm:pt>
    <dgm:pt modelId="{1F923D5D-A715-411F-B772-5515E6A053C3}" type="pres">
      <dgm:prSet presAssocID="{92874291-34BC-4FAD-8298-18461627BE27}" presName="Name23" presStyleLbl="parChTrans1D4" presStyleIdx="2" presStyleCnt="6"/>
      <dgm:spPr/>
    </dgm:pt>
    <dgm:pt modelId="{5C9265BF-6AD5-4D61-A3A9-3D27BF96357F}" type="pres">
      <dgm:prSet presAssocID="{DB067F8A-82BE-4B0F-89AE-1D0CF64D738B}" presName="hierRoot4" presStyleCnt="0"/>
      <dgm:spPr/>
    </dgm:pt>
    <dgm:pt modelId="{D8211470-4565-43F1-AAB4-C3AF6872370C}" type="pres">
      <dgm:prSet presAssocID="{DB067F8A-82BE-4B0F-89AE-1D0CF64D738B}" presName="composite4" presStyleCnt="0"/>
      <dgm:spPr/>
    </dgm:pt>
    <dgm:pt modelId="{89F9C396-4743-4374-B329-3A87B14AD09D}" type="pres">
      <dgm:prSet presAssocID="{DB067F8A-82BE-4B0F-89AE-1D0CF64D738B}" presName="background4" presStyleLbl="node4" presStyleIdx="2" presStyleCnt="6"/>
      <dgm:spPr/>
    </dgm:pt>
    <dgm:pt modelId="{81528FD7-66D0-4862-9463-DE5D8226D0C8}" type="pres">
      <dgm:prSet presAssocID="{DB067F8A-82BE-4B0F-89AE-1D0CF64D738B}" presName="text4" presStyleLbl="fgAcc4" presStyleIdx="2" presStyleCnt="6" custScaleX="162920">
        <dgm:presLayoutVars>
          <dgm:chPref val="3"/>
        </dgm:presLayoutVars>
      </dgm:prSet>
      <dgm:spPr/>
    </dgm:pt>
    <dgm:pt modelId="{CC8B156C-BC31-4391-88DE-75ACCDFE6FBA}" type="pres">
      <dgm:prSet presAssocID="{DB067F8A-82BE-4B0F-89AE-1D0CF64D738B}" presName="hierChild5" presStyleCnt="0"/>
      <dgm:spPr/>
    </dgm:pt>
    <dgm:pt modelId="{309C54B3-EFEE-4136-9ACA-F1B14C71628A}" type="pres">
      <dgm:prSet presAssocID="{F825ACE6-C609-4538-A62E-6C2671CF60BB}" presName="Name10" presStyleLbl="parChTrans1D2" presStyleIdx="1" presStyleCnt="2"/>
      <dgm:spPr/>
    </dgm:pt>
    <dgm:pt modelId="{A7D74697-B7C4-427B-B506-B83F9FEA452B}" type="pres">
      <dgm:prSet presAssocID="{28BAB1FC-4512-4AD7-B679-2B1E3C7EBE2A}" presName="hierRoot2" presStyleCnt="0"/>
      <dgm:spPr/>
    </dgm:pt>
    <dgm:pt modelId="{3AC22365-982D-4727-9872-861BB0470890}" type="pres">
      <dgm:prSet presAssocID="{28BAB1FC-4512-4AD7-B679-2B1E3C7EBE2A}" presName="composite2" presStyleCnt="0"/>
      <dgm:spPr/>
    </dgm:pt>
    <dgm:pt modelId="{78AFA09B-FC98-4BBB-87A3-2C79A8E5B905}" type="pres">
      <dgm:prSet presAssocID="{28BAB1FC-4512-4AD7-B679-2B1E3C7EBE2A}" presName="background2" presStyleLbl="node2" presStyleIdx="1" presStyleCnt="2"/>
      <dgm:spPr/>
    </dgm:pt>
    <dgm:pt modelId="{8882B9D5-A4C8-4FEC-8C7D-3EF24D7BD5EA}" type="pres">
      <dgm:prSet presAssocID="{28BAB1FC-4512-4AD7-B679-2B1E3C7EBE2A}" presName="text2" presStyleLbl="fgAcc2" presStyleIdx="1" presStyleCnt="2" custScaleX="221695">
        <dgm:presLayoutVars>
          <dgm:chPref val="3"/>
        </dgm:presLayoutVars>
      </dgm:prSet>
      <dgm:spPr/>
    </dgm:pt>
    <dgm:pt modelId="{384DB5DF-6606-4F72-8EC4-CF4308C89B37}" type="pres">
      <dgm:prSet presAssocID="{28BAB1FC-4512-4AD7-B679-2B1E3C7EBE2A}" presName="hierChild3" presStyleCnt="0"/>
      <dgm:spPr/>
    </dgm:pt>
    <dgm:pt modelId="{7508B0DB-A79A-4FA6-9311-30C94C64FC7A}" type="pres">
      <dgm:prSet presAssocID="{7F92A788-16E7-41DF-A224-C93E8ADC92A3}" presName="Name17" presStyleLbl="parChTrans1D3" presStyleIdx="1" presStyleCnt="2"/>
      <dgm:spPr/>
    </dgm:pt>
    <dgm:pt modelId="{F2A20D80-B1D6-45CA-926A-CA1686C742E7}" type="pres">
      <dgm:prSet presAssocID="{3D0EBBB9-23A1-454F-B0A0-B3F927825CB4}" presName="hierRoot3" presStyleCnt="0"/>
      <dgm:spPr/>
    </dgm:pt>
    <dgm:pt modelId="{0817A8A7-7C6F-4679-AF7D-1C66EF002910}" type="pres">
      <dgm:prSet presAssocID="{3D0EBBB9-23A1-454F-B0A0-B3F927825CB4}" presName="composite3" presStyleCnt="0"/>
      <dgm:spPr/>
    </dgm:pt>
    <dgm:pt modelId="{0C63E62E-3E8A-4F52-B679-4E696E506B31}" type="pres">
      <dgm:prSet presAssocID="{3D0EBBB9-23A1-454F-B0A0-B3F927825CB4}" presName="background3" presStyleLbl="node3" presStyleIdx="1" presStyleCnt="2"/>
      <dgm:spPr/>
    </dgm:pt>
    <dgm:pt modelId="{10DC67BF-CEA3-4D2A-9497-60FE5D008FC7}" type="pres">
      <dgm:prSet presAssocID="{3D0EBBB9-23A1-454F-B0A0-B3F927825CB4}" presName="text3" presStyleLbl="fgAcc3" presStyleIdx="1" presStyleCnt="2" custScaleX="162920">
        <dgm:presLayoutVars>
          <dgm:chPref val="3"/>
        </dgm:presLayoutVars>
      </dgm:prSet>
      <dgm:spPr/>
    </dgm:pt>
    <dgm:pt modelId="{0204AC8B-52CB-479D-AAFB-901CADB7CA67}" type="pres">
      <dgm:prSet presAssocID="{3D0EBBB9-23A1-454F-B0A0-B3F927825CB4}" presName="hierChild4" presStyleCnt="0"/>
      <dgm:spPr/>
    </dgm:pt>
    <dgm:pt modelId="{2826AD5C-1278-442C-BD98-2D91F116A3C8}" type="pres">
      <dgm:prSet presAssocID="{F992C7C3-32FE-4426-8617-F16A13587602}" presName="Name23" presStyleLbl="parChTrans1D4" presStyleIdx="3" presStyleCnt="6"/>
      <dgm:spPr/>
    </dgm:pt>
    <dgm:pt modelId="{DD811645-3D37-41F2-9372-C9B149B2743A}" type="pres">
      <dgm:prSet presAssocID="{3A8B840C-5303-4AE4-93A3-32AD89F6D5B6}" presName="hierRoot4" presStyleCnt="0"/>
      <dgm:spPr/>
    </dgm:pt>
    <dgm:pt modelId="{5A2D7A95-5B89-4975-9AE5-D3020B2D24BE}" type="pres">
      <dgm:prSet presAssocID="{3A8B840C-5303-4AE4-93A3-32AD89F6D5B6}" presName="composite4" presStyleCnt="0"/>
      <dgm:spPr/>
    </dgm:pt>
    <dgm:pt modelId="{B9D706D1-14B9-4D37-8795-094170911C65}" type="pres">
      <dgm:prSet presAssocID="{3A8B840C-5303-4AE4-93A3-32AD89F6D5B6}" presName="background4" presStyleLbl="node4" presStyleIdx="3" presStyleCnt="6"/>
      <dgm:spPr/>
    </dgm:pt>
    <dgm:pt modelId="{2062CF13-FC85-46C1-9EEF-A71AEB065C43}" type="pres">
      <dgm:prSet presAssocID="{3A8B840C-5303-4AE4-93A3-32AD89F6D5B6}" presName="text4" presStyleLbl="fgAcc4" presStyleIdx="3" presStyleCnt="6" custScaleX="162920">
        <dgm:presLayoutVars>
          <dgm:chPref val="3"/>
        </dgm:presLayoutVars>
      </dgm:prSet>
      <dgm:spPr/>
    </dgm:pt>
    <dgm:pt modelId="{806C62E1-203B-4AED-AD7E-BE7A5ED05B2A}" type="pres">
      <dgm:prSet presAssocID="{3A8B840C-5303-4AE4-93A3-32AD89F6D5B6}" presName="hierChild5" presStyleCnt="0"/>
      <dgm:spPr/>
    </dgm:pt>
    <dgm:pt modelId="{C746B57F-ACFB-4CF1-9A35-81DB0596C853}" type="pres">
      <dgm:prSet presAssocID="{C2DCBD61-04CE-4DC5-A673-E8BF536CAE10}" presName="Name23" presStyleLbl="parChTrans1D4" presStyleIdx="4" presStyleCnt="6"/>
      <dgm:spPr/>
    </dgm:pt>
    <dgm:pt modelId="{2DE9D4DB-65E0-4CDD-B766-8806D10859B1}" type="pres">
      <dgm:prSet presAssocID="{4008EFBB-6AB9-4A8F-BA1F-28648EA1E8CF}" presName="hierRoot4" presStyleCnt="0"/>
      <dgm:spPr/>
    </dgm:pt>
    <dgm:pt modelId="{2DE26B7E-9B01-4E5B-B77E-92442B3003D5}" type="pres">
      <dgm:prSet presAssocID="{4008EFBB-6AB9-4A8F-BA1F-28648EA1E8CF}" presName="composite4" presStyleCnt="0"/>
      <dgm:spPr/>
    </dgm:pt>
    <dgm:pt modelId="{31D1300E-75F7-4C98-A5DD-36ED4DADEE35}" type="pres">
      <dgm:prSet presAssocID="{4008EFBB-6AB9-4A8F-BA1F-28648EA1E8CF}" presName="background4" presStyleLbl="node4" presStyleIdx="4" presStyleCnt="6"/>
      <dgm:spPr/>
    </dgm:pt>
    <dgm:pt modelId="{93BAF949-CA98-46A3-87C8-569C07C5C6A7}" type="pres">
      <dgm:prSet presAssocID="{4008EFBB-6AB9-4A8F-BA1F-28648EA1E8CF}" presName="text4" presStyleLbl="fgAcc4" presStyleIdx="4" presStyleCnt="6" custScaleX="162920">
        <dgm:presLayoutVars>
          <dgm:chPref val="3"/>
        </dgm:presLayoutVars>
      </dgm:prSet>
      <dgm:spPr/>
    </dgm:pt>
    <dgm:pt modelId="{CDDD2284-EE8E-4795-B3E4-314F3DE7446C}" type="pres">
      <dgm:prSet presAssocID="{4008EFBB-6AB9-4A8F-BA1F-28648EA1E8CF}" presName="hierChild5" presStyleCnt="0"/>
      <dgm:spPr/>
    </dgm:pt>
    <dgm:pt modelId="{34E93A7F-1FD7-4628-81A1-2C716674F96D}" type="pres">
      <dgm:prSet presAssocID="{DA02FD15-8F68-4813-8023-DD13ACD47CF1}" presName="Name23" presStyleLbl="parChTrans1D4" presStyleIdx="5" presStyleCnt="6"/>
      <dgm:spPr/>
    </dgm:pt>
    <dgm:pt modelId="{30984990-5FC9-47D1-BA40-6C7C229AE2B9}" type="pres">
      <dgm:prSet presAssocID="{0B257DD0-DE04-4DCB-B2DB-9F18273C3B9A}" presName="hierRoot4" presStyleCnt="0"/>
      <dgm:spPr/>
    </dgm:pt>
    <dgm:pt modelId="{7B0AA9E8-158E-4F3C-BAE7-D9650435B458}" type="pres">
      <dgm:prSet presAssocID="{0B257DD0-DE04-4DCB-B2DB-9F18273C3B9A}" presName="composite4" presStyleCnt="0"/>
      <dgm:spPr/>
    </dgm:pt>
    <dgm:pt modelId="{46586803-908B-4107-B0EF-5C8A5B7969E3}" type="pres">
      <dgm:prSet presAssocID="{0B257DD0-DE04-4DCB-B2DB-9F18273C3B9A}" presName="background4" presStyleLbl="node4" presStyleIdx="5" presStyleCnt="6"/>
      <dgm:spPr/>
    </dgm:pt>
    <dgm:pt modelId="{C1741925-0F78-4612-8CE9-A1043C2EC700}" type="pres">
      <dgm:prSet presAssocID="{0B257DD0-DE04-4DCB-B2DB-9F18273C3B9A}" presName="text4" presStyleLbl="fgAcc4" presStyleIdx="5" presStyleCnt="6" custScaleX="162920">
        <dgm:presLayoutVars>
          <dgm:chPref val="3"/>
        </dgm:presLayoutVars>
      </dgm:prSet>
      <dgm:spPr/>
    </dgm:pt>
    <dgm:pt modelId="{70E40772-5F5D-45EC-B67A-D21BA9492C03}" type="pres">
      <dgm:prSet presAssocID="{0B257DD0-DE04-4DCB-B2DB-9F18273C3B9A}" presName="hierChild5" presStyleCnt="0"/>
      <dgm:spPr/>
    </dgm:pt>
  </dgm:ptLst>
  <dgm:cxnLst>
    <dgm:cxn modelId="{F34AE308-8280-4381-929E-F1E981A2C3E6}" type="presOf" srcId="{C2DCBD61-04CE-4DC5-A673-E8BF536CAE10}" destId="{C746B57F-ACFB-4CF1-9A35-81DB0596C853}" srcOrd="0" destOrd="0" presId="urn:microsoft.com/office/officeart/2005/8/layout/hierarchy1"/>
    <dgm:cxn modelId="{EB049914-0ED6-4619-B192-FC5C09C4CC57}" type="presOf" srcId="{DB067F8A-82BE-4B0F-89AE-1D0CF64D738B}" destId="{81528FD7-66D0-4862-9463-DE5D8226D0C8}" srcOrd="0" destOrd="0" presId="urn:microsoft.com/office/officeart/2005/8/layout/hierarchy1"/>
    <dgm:cxn modelId="{A5E69317-669D-4237-8C2B-D0F6DDEC5CF9}" type="presOf" srcId="{65AE6CD2-AAC8-4204-863B-82E74259CD62}" destId="{A333DD87-1D86-47A7-A7BB-AF27026E9524}" srcOrd="0" destOrd="0" presId="urn:microsoft.com/office/officeart/2005/8/layout/hierarchy1"/>
    <dgm:cxn modelId="{06F7D820-B0F9-499A-ADB3-D8F6D508CD4D}" srcId="{4008EFBB-6AB9-4A8F-BA1F-28648EA1E8CF}" destId="{0B257DD0-DE04-4DCB-B2DB-9F18273C3B9A}" srcOrd="0" destOrd="0" parTransId="{DA02FD15-8F68-4813-8023-DD13ACD47CF1}" sibTransId="{9E1A30DE-CFB3-4D7C-A97E-6EC858E75748}"/>
    <dgm:cxn modelId="{3E094B27-335B-45F6-8E7C-13386EB8C818}" type="presOf" srcId="{F992C7C3-32FE-4426-8617-F16A13587602}" destId="{2826AD5C-1278-442C-BD98-2D91F116A3C8}" srcOrd="0" destOrd="0" presId="urn:microsoft.com/office/officeart/2005/8/layout/hierarchy1"/>
    <dgm:cxn modelId="{E63BE827-4803-47F9-B013-2F4A990096F7}" type="presOf" srcId="{A7453EF2-6847-4F20-8731-6ECA8AA3D461}" destId="{7C99B1FB-636B-4C7C-87F9-FAD83EBDA100}" srcOrd="0" destOrd="0" presId="urn:microsoft.com/office/officeart/2005/8/layout/hierarchy1"/>
    <dgm:cxn modelId="{76B01028-7DE8-466B-82FF-02A467DFF97D}" type="presOf" srcId="{F825ACE6-C609-4538-A62E-6C2671CF60BB}" destId="{309C54B3-EFEE-4136-9ACA-F1B14C71628A}" srcOrd="0" destOrd="0" presId="urn:microsoft.com/office/officeart/2005/8/layout/hierarchy1"/>
    <dgm:cxn modelId="{7995FD32-72CC-4B8D-A333-5455E73171D6}" type="presOf" srcId="{DA02FD15-8F68-4813-8023-DD13ACD47CF1}" destId="{34E93A7F-1FD7-4628-81A1-2C716674F96D}" srcOrd="0" destOrd="0" presId="urn:microsoft.com/office/officeart/2005/8/layout/hierarchy1"/>
    <dgm:cxn modelId="{12210438-6CC6-467D-946E-A1C900EA43B0}" srcId="{65AE6CD2-AAC8-4204-863B-82E74259CD62}" destId="{DB067F8A-82BE-4B0F-89AE-1D0CF64D738B}" srcOrd="0" destOrd="0" parTransId="{92874291-34BC-4FAD-8298-18461627BE27}" sibTransId="{43D47409-D25E-4AA8-996D-207D00FB6051}"/>
    <dgm:cxn modelId="{58CFF33B-A0C7-4081-97FC-97B00ED1D935}" type="presOf" srcId="{3A8B840C-5303-4AE4-93A3-32AD89F6D5B6}" destId="{2062CF13-FC85-46C1-9EEF-A71AEB065C43}" srcOrd="0" destOrd="0" presId="urn:microsoft.com/office/officeart/2005/8/layout/hierarchy1"/>
    <dgm:cxn modelId="{55CEBA5C-A72A-4485-99B8-BECA6BB50003}" type="presOf" srcId="{7F92A788-16E7-41DF-A224-C93E8ADC92A3}" destId="{7508B0DB-A79A-4FA6-9311-30C94C64FC7A}" srcOrd="0" destOrd="0" presId="urn:microsoft.com/office/officeart/2005/8/layout/hierarchy1"/>
    <dgm:cxn modelId="{EF7EFA46-415E-40F4-BF87-952156B35176}" type="presOf" srcId="{49F6567B-D9EC-4C21-8C9E-F79D37AD6859}" destId="{42A6F1FE-F91B-4DB6-BE27-2B0E437B6DAD}" srcOrd="0" destOrd="0" presId="urn:microsoft.com/office/officeart/2005/8/layout/hierarchy1"/>
    <dgm:cxn modelId="{0F3DDE6E-5FEB-484E-BCE6-D746EBC17840}" type="presOf" srcId="{F3E6DF48-7114-4127-8CD6-0C2F302D1818}" destId="{A86C856D-3491-468B-9663-E7C5B0315726}" srcOrd="0" destOrd="0" presId="urn:microsoft.com/office/officeart/2005/8/layout/hierarchy1"/>
    <dgm:cxn modelId="{12C11E53-892D-4405-BC3E-0E3C4BA2B32C}" srcId="{28DA063F-8AF1-41E3-84FD-CDFEE863546F}" destId="{A7453EF2-6847-4F20-8731-6ECA8AA3D461}" srcOrd="0" destOrd="0" parTransId="{C8B35636-CB84-45C5-9364-234CBCF6CBB5}" sibTransId="{F1590936-D1E8-4C0C-8DB0-0B6B5744553E}"/>
    <dgm:cxn modelId="{C8952673-6CE6-4FB4-A1B3-B379ACD96F91}" srcId="{3D0EBBB9-23A1-454F-B0A0-B3F927825CB4}" destId="{3A8B840C-5303-4AE4-93A3-32AD89F6D5B6}" srcOrd="0" destOrd="0" parTransId="{F992C7C3-32FE-4426-8617-F16A13587602}" sibTransId="{28E24477-B9AF-40C3-BFF8-B65A1372B679}"/>
    <dgm:cxn modelId="{8599D980-9D09-400A-9D73-4BBEADBE1CB5}" type="presOf" srcId="{2C07B23A-2446-4D05-954F-713D12F7A13D}" destId="{9BA13999-3E84-4F5A-A3DB-F3273B9818EF}" srcOrd="0" destOrd="0" presId="urn:microsoft.com/office/officeart/2005/8/layout/hierarchy1"/>
    <dgm:cxn modelId="{65771891-0685-4E12-A52F-92B2A84BC5E0}" type="presOf" srcId="{0100EF68-2F25-45AE-B5A3-A881A0621EAC}" destId="{3ADEC5A8-42CC-4FD1-932C-03C0E0C487DF}" srcOrd="0" destOrd="0" presId="urn:microsoft.com/office/officeart/2005/8/layout/hierarchy1"/>
    <dgm:cxn modelId="{9134ED9D-FC1F-4898-8222-61575CC8C983}" type="presOf" srcId="{4F425A1E-F278-4D0E-90DF-483B05B1ED6A}" destId="{C3203283-0C0B-468E-9BB6-94CE3E61FC7E}" srcOrd="0" destOrd="0" presId="urn:microsoft.com/office/officeart/2005/8/layout/hierarchy1"/>
    <dgm:cxn modelId="{09C5AFA2-94B8-4DBF-8293-C40B75624F70}" type="presOf" srcId="{28DA063F-8AF1-41E3-84FD-CDFEE863546F}" destId="{43855A7F-B009-46CC-97D1-98CB21D5880C}" srcOrd="0" destOrd="0" presId="urn:microsoft.com/office/officeart/2005/8/layout/hierarchy1"/>
    <dgm:cxn modelId="{523D58A8-EF09-4F23-A7B3-AE0786EF2CBD}" srcId="{3A8B840C-5303-4AE4-93A3-32AD89F6D5B6}" destId="{4008EFBB-6AB9-4A8F-BA1F-28648EA1E8CF}" srcOrd="0" destOrd="0" parTransId="{C2DCBD61-04CE-4DC5-A673-E8BF536CAE10}" sibTransId="{49511470-40F2-4DD8-A061-C53453255CA1}"/>
    <dgm:cxn modelId="{0BBBE0AD-A02E-4DCC-926A-DCBC2754ECD9}" type="presOf" srcId="{0B257DD0-DE04-4DCB-B2DB-9F18273C3B9A}" destId="{C1741925-0F78-4612-8CE9-A1043C2EC700}" srcOrd="0" destOrd="0" presId="urn:microsoft.com/office/officeart/2005/8/layout/hierarchy1"/>
    <dgm:cxn modelId="{522853C2-DB90-4BF7-9DB1-8480BC08D389}" type="presOf" srcId="{3D0EBBB9-23A1-454F-B0A0-B3F927825CB4}" destId="{10DC67BF-CEA3-4D2A-9497-60FE5D008FC7}" srcOrd="0" destOrd="0" presId="urn:microsoft.com/office/officeart/2005/8/layout/hierarchy1"/>
    <dgm:cxn modelId="{2EC1D7CA-2144-4055-BDD8-C7622E9BF2B9}" type="presOf" srcId="{7AB64327-6FB6-4A7C-804F-400C73C6379C}" destId="{C4CA886C-3563-40B2-9A14-6A9BD53B415B}" srcOrd="0" destOrd="0" presId="urn:microsoft.com/office/officeart/2005/8/layout/hierarchy1"/>
    <dgm:cxn modelId="{7C9F4AD1-6FF5-4098-BB25-812C2BCA99A1}" type="presOf" srcId="{28BAB1FC-4512-4AD7-B679-2B1E3C7EBE2A}" destId="{8882B9D5-A4C8-4FEC-8C7D-3EF24D7BD5EA}" srcOrd="0" destOrd="0" presId="urn:microsoft.com/office/officeart/2005/8/layout/hierarchy1"/>
    <dgm:cxn modelId="{E24D31DD-9207-4B2F-A661-B992535F9FE7}" srcId="{A7453EF2-6847-4F20-8731-6ECA8AA3D461}" destId="{49F6567B-D9EC-4C21-8C9E-F79D37AD6859}" srcOrd="0" destOrd="0" parTransId="{7AB64327-6FB6-4A7C-804F-400C73C6379C}" sibTransId="{101744EC-D9AC-46B3-8BD1-83F4137AF30E}"/>
    <dgm:cxn modelId="{C84E10E1-0BCE-48A0-B9B5-7D896EBC3124}" type="presOf" srcId="{4008EFBB-6AB9-4A8F-BA1F-28648EA1E8CF}" destId="{93BAF949-CA98-46A3-87C8-569C07C5C6A7}" srcOrd="0" destOrd="0" presId="urn:microsoft.com/office/officeart/2005/8/layout/hierarchy1"/>
    <dgm:cxn modelId="{40A5E7EA-9A85-4CA4-A9AD-C5F9438D343F}" srcId="{F3E6DF48-7114-4127-8CD6-0C2F302D1818}" destId="{65AE6CD2-AAC8-4204-863B-82E74259CD62}" srcOrd="0" destOrd="0" parTransId="{2C07B23A-2446-4D05-954F-713D12F7A13D}" sibTransId="{CFAF9CAB-7FAB-4C37-B57E-175E4B6EE772}"/>
    <dgm:cxn modelId="{B7FDE1EE-012D-49F3-9B5C-FDD2B6CB1CD5}" type="presOf" srcId="{EC4D0411-13E5-4608-8826-30F14C958CFD}" destId="{6AD3918C-3199-40FC-AD9A-96916DC6D012}" srcOrd="0" destOrd="0" presId="urn:microsoft.com/office/officeart/2005/8/layout/hierarchy1"/>
    <dgm:cxn modelId="{E83A0BEF-1BE6-4BBD-B2E1-4ED2DF8D5BFA}" srcId="{28BAB1FC-4512-4AD7-B679-2B1E3C7EBE2A}" destId="{3D0EBBB9-23A1-454F-B0A0-B3F927825CB4}" srcOrd="0" destOrd="0" parTransId="{7F92A788-16E7-41DF-A224-C93E8ADC92A3}" sibTransId="{4F0D19BE-5725-4EDB-907B-83DD97DDCE66}"/>
    <dgm:cxn modelId="{032253F4-DB27-435B-A5EE-030366665F7F}" srcId="{A7453EF2-6847-4F20-8731-6ECA8AA3D461}" destId="{28BAB1FC-4512-4AD7-B679-2B1E3C7EBE2A}" srcOrd="1" destOrd="0" parTransId="{F825ACE6-C609-4538-A62E-6C2671CF60BB}" sibTransId="{533FC52B-6E33-4296-A67F-FCF21CA539F2}"/>
    <dgm:cxn modelId="{F3382DF6-9413-484F-A987-ACCE80EC35DB}" srcId="{EC4D0411-13E5-4608-8826-30F14C958CFD}" destId="{F3E6DF48-7114-4127-8CD6-0C2F302D1818}" srcOrd="0" destOrd="0" parTransId="{0100EF68-2F25-45AE-B5A3-A881A0621EAC}" sibTransId="{15CD4B1F-9DB0-4711-9537-6A03A804323E}"/>
    <dgm:cxn modelId="{8EE4BAFB-E87A-45AD-B08C-19BE836455C0}" type="presOf" srcId="{92874291-34BC-4FAD-8298-18461627BE27}" destId="{1F923D5D-A715-411F-B772-5515E6A053C3}" srcOrd="0" destOrd="0" presId="urn:microsoft.com/office/officeart/2005/8/layout/hierarchy1"/>
    <dgm:cxn modelId="{F5ADDCFC-32D1-492F-AAED-5AE5ECE3CBB2}" srcId="{49F6567B-D9EC-4C21-8C9E-F79D37AD6859}" destId="{EC4D0411-13E5-4608-8826-30F14C958CFD}" srcOrd="0" destOrd="0" parTransId="{4F425A1E-F278-4D0E-90DF-483B05B1ED6A}" sibTransId="{2B4CCE1D-8D0E-405E-BB66-B0D0D042263C}"/>
    <dgm:cxn modelId="{6B24F907-BD6E-47CD-848D-5EBCBDFEE373}" type="presParOf" srcId="{43855A7F-B009-46CC-97D1-98CB21D5880C}" destId="{3F2370EC-BF8B-4F5E-88CC-8BC29268157A}" srcOrd="0" destOrd="0" presId="urn:microsoft.com/office/officeart/2005/8/layout/hierarchy1"/>
    <dgm:cxn modelId="{A1CE976B-A419-4727-A2DE-72A9A32EA86F}" type="presParOf" srcId="{3F2370EC-BF8B-4F5E-88CC-8BC29268157A}" destId="{A8A13A66-C509-40EC-9E1A-F94EDA6DAA7E}" srcOrd="0" destOrd="0" presId="urn:microsoft.com/office/officeart/2005/8/layout/hierarchy1"/>
    <dgm:cxn modelId="{B1B97C01-F511-434B-8AF6-B1E910BAF169}" type="presParOf" srcId="{A8A13A66-C509-40EC-9E1A-F94EDA6DAA7E}" destId="{72D3C725-55DC-4855-80DE-554F4F14F311}" srcOrd="0" destOrd="0" presId="urn:microsoft.com/office/officeart/2005/8/layout/hierarchy1"/>
    <dgm:cxn modelId="{9EBA00A0-67A4-4433-8444-250F50E77070}" type="presParOf" srcId="{A8A13A66-C509-40EC-9E1A-F94EDA6DAA7E}" destId="{7C99B1FB-636B-4C7C-87F9-FAD83EBDA100}" srcOrd="1" destOrd="0" presId="urn:microsoft.com/office/officeart/2005/8/layout/hierarchy1"/>
    <dgm:cxn modelId="{55409684-C79F-4CB2-9535-0390D0F98794}" type="presParOf" srcId="{3F2370EC-BF8B-4F5E-88CC-8BC29268157A}" destId="{2A996A4F-CB99-47D5-9558-8488402FF84A}" srcOrd="1" destOrd="0" presId="urn:microsoft.com/office/officeart/2005/8/layout/hierarchy1"/>
    <dgm:cxn modelId="{CAD64AE5-AC03-4740-9D02-9742ABDB30C3}" type="presParOf" srcId="{2A996A4F-CB99-47D5-9558-8488402FF84A}" destId="{C4CA886C-3563-40B2-9A14-6A9BD53B415B}" srcOrd="0" destOrd="0" presId="urn:microsoft.com/office/officeart/2005/8/layout/hierarchy1"/>
    <dgm:cxn modelId="{7C699904-A5D4-4A3F-B764-A665AE84E4E6}" type="presParOf" srcId="{2A996A4F-CB99-47D5-9558-8488402FF84A}" destId="{D10D93C5-E1D2-437D-922A-B8291F7AA7F4}" srcOrd="1" destOrd="0" presId="urn:microsoft.com/office/officeart/2005/8/layout/hierarchy1"/>
    <dgm:cxn modelId="{F1375962-604E-42DB-A6CF-3B4363BEB5D7}" type="presParOf" srcId="{D10D93C5-E1D2-437D-922A-B8291F7AA7F4}" destId="{B4CEDB81-A5AB-4B5F-B1F3-61A0404FC0D1}" srcOrd="0" destOrd="0" presId="urn:microsoft.com/office/officeart/2005/8/layout/hierarchy1"/>
    <dgm:cxn modelId="{F25389D6-0F08-4E5D-8EA4-1AB762FFB46C}" type="presParOf" srcId="{B4CEDB81-A5AB-4B5F-B1F3-61A0404FC0D1}" destId="{39C8F53C-0C3B-4C81-B3B5-29D53BC29971}" srcOrd="0" destOrd="0" presId="urn:microsoft.com/office/officeart/2005/8/layout/hierarchy1"/>
    <dgm:cxn modelId="{A3898826-6A0E-46EA-8ECC-8B62EF29400F}" type="presParOf" srcId="{B4CEDB81-A5AB-4B5F-B1F3-61A0404FC0D1}" destId="{42A6F1FE-F91B-4DB6-BE27-2B0E437B6DAD}" srcOrd="1" destOrd="0" presId="urn:microsoft.com/office/officeart/2005/8/layout/hierarchy1"/>
    <dgm:cxn modelId="{FE0ECC5F-B66E-49EF-B67E-502514C30286}" type="presParOf" srcId="{D10D93C5-E1D2-437D-922A-B8291F7AA7F4}" destId="{B1560BC2-ECE0-410F-9297-A9E89DA8D1B8}" srcOrd="1" destOrd="0" presId="urn:microsoft.com/office/officeart/2005/8/layout/hierarchy1"/>
    <dgm:cxn modelId="{AD808619-BA59-42B8-A73C-262759BB1FB4}" type="presParOf" srcId="{B1560BC2-ECE0-410F-9297-A9E89DA8D1B8}" destId="{C3203283-0C0B-468E-9BB6-94CE3E61FC7E}" srcOrd="0" destOrd="0" presId="urn:microsoft.com/office/officeart/2005/8/layout/hierarchy1"/>
    <dgm:cxn modelId="{F23E5A6E-36BF-42C1-AF8A-1F6869F034DA}" type="presParOf" srcId="{B1560BC2-ECE0-410F-9297-A9E89DA8D1B8}" destId="{C57FC7D2-CC1D-4017-AF6E-5BD05A90133C}" srcOrd="1" destOrd="0" presId="urn:microsoft.com/office/officeart/2005/8/layout/hierarchy1"/>
    <dgm:cxn modelId="{5928FCAA-B644-44EA-A8DA-E3536E648678}" type="presParOf" srcId="{C57FC7D2-CC1D-4017-AF6E-5BD05A90133C}" destId="{6074A329-6574-44E2-9861-F69943FEA017}" srcOrd="0" destOrd="0" presId="urn:microsoft.com/office/officeart/2005/8/layout/hierarchy1"/>
    <dgm:cxn modelId="{9F7B3C67-C6EC-424D-9353-47F517A2A0E7}" type="presParOf" srcId="{6074A329-6574-44E2-9861-F69943FEA017}" destId="{9BFCE85A-2643-4E14-9357-EE7C6E5AAD6B}" srcOrd="0" destOrd="0" presId="urn:microsoft.com/office/officeart/2005/8/layout/hierarchy1"/>
    <dgm:cxn modelId="{C49F8BAF-0C15-4E67-B27D-FBBF622128DE}" type="presParOf" srcId="{6074A329-6574-44E2-9861-F69943FEA017}" destId="{6AD3918C-3199-40FC-AD9A-96916DC6D012}" srcOrd="1" destOrd="0" presId="urn:microsoft.com/office/officeart/2005/8/layout/hierarchy1"/>
    <dgm:cxn modelId="{EEAE5AC1-5C8F-46D8-9E46-F13183A05068}" type="presParOf" srcId="{C57FC7D2-CC1D-4017-AF6E-5BD05A90133C}" destId="{53E46AA6-B746-4B76-A0EC-C93BECB04377}" srcOrd="1" destOrd="0" presId="urn:microsoft.com/office/officeart/2005/8/layout/hierarchy1"/>
    <dgm:cxn modelId="{EE682ABE-6170-461C-8E40-A2A3742E6A2A}" type="presParOf" srcId="{53E46AA6-B746-4B76-A0EC-C93BECB04377}" destId="{3ADEC5A8-42CC-4FD1-932C-03C0E0C487DF}" srcOrd="0" destOrd="0" presId="urn:microsoft.com/office/officeart/2005/8/layout/hierarchy1"/>
    <dgm:cxn modelId="{D24C42FA-70BF-4331-A9B4-8CB2DEEA3E7C}" type="presParOf" srcId="{53E46AA6-B746-4B76-A0EC-C93BECB04377}" destId="{A6F3D5A4-30CD-447C-946F-000FFB2864A4}" srcOrd="1" destOrd="0" presId="urn:microsoft.com/office/officeart/2005/8/layout/hierarchy1"/>
    <dgm:cxn modelId="{9D10D354-A3B8-4D8A-8545-9BE12AE4D868}" type="presParOf" srcId="{A6F3D5A4-30CD-447C-946F-000FFB2864A4}" destId="{A2B46A92-A5E8-4C6E-8D8E-383AC38B2473}" srcOrd="0" destOrd="0" presId="urn:microsoft.com/office/officeart/2005/8/layout/hierarchy1"/>
    <dgm:cxn modelId="{AE16B07A-7736-4AC3-AC2D-46691632DB28}" type="presParOf" srcId="{A2B46A92-A5E8-4C6E-8D8E-383AC38B2473}" destId="{DF84F69E-294F-4189-9E62-DC204D21F265}" srcOrd="0" destOrd="0" presId="urn:microsoft.com/office/officeart/2005/8/layout/hierarchy1"/>
    <dgm:cxn modelId="{F64352A7-C8FF-4CF1-A808-40005B0B0814}" type="presParOf" srcId="{A2B46A92-A5E8-4C6E-8D8E-383AC38B2473}" destId="{A86C856D-3491-468B-9663-E7C5B0315726}" srcOrd="1" destOrd="0" presId="urn:microsoft.com/office/officeart/2005/8/layout/hierarchy1"/>
    <dgm:cxn modelId="{DADECA0D-B7F8-4466-A435-4C0214E8BD0A}" type="presParOf" srcId="{A6F3D5A4-30CD-447C-946F-000FFB2864A4}" destId="{76152D6D-57B4-4583-970A-9AC3042216AD}" srcOrd="1" destOrd="0" presId="urn:microsoft.com/office/officeart/2005/8/layout/hierarchy1"/>
    <dgm:cxn modelId="{1CEA9F4A-B3F6-41D9-A242-C52FB950A3D5}" type="presParOf" srcId="{76152D6D-57B4-4583-970A-9AC3042216AD}" destId="{9BA13999-3E84-4F5A-A3DB-F3273B9818EF}" srcOrd="0" destOrd="0" presId="urn:microsoft.com/office/officeart/2005/8/layout/hierarchy1"/>
    <dgm:cxn modelId="{5AFC6DB7-CCF5-48A0-B2EA-B4F407A9C283}" type="presParOf" srcId="{76152D6D-57B4-4583-970A-9AC3042216AD}" destId="{757A2A7C-C613-4E36-862D-1F21761F028F}" srcOrd="1" destOrd="0" presId="urn:microsoft.com/office/officeart/2005/8/layout/hierarchy1"/>
    <dgm:cxn modelId="{3D4993D6-86EE-4197-8D48-0E25868683E7}" type="presParOf" srcId="{757A2A7C-C613-4E36-862D-1F21761F028F}" destId="{EAD9F683-AEE2-4DEF-977D-58EEB4736DCB}" srcOrd="0" destOrd="0" presId="urn:microsoft.com/office/officeart/2005/8/layout/hierarchy1"/>
    <dgm:cxn modelId="{665CDA29-6225-4DEF-8910-7EC3DF513AB3}" type="presParOf" srcId="{EAD9F683-AEE2-4DEF-977D-58EEB4736DCB}" destId="{73937B47-43FC-4951-979D-BF7847694D2D}" srcOrd="0" destOrd="0" presId="urn:microsoft.com/office/officeart/2005/8/layout/hierarchy1"/>
    <dgm:cxn modelId="{9440CE89-E2EA-4810-B3C6-14DBF5BEA4ED}" type="presParOf" srcId="{EAD9F683-AEE2-4DEF-977D-58EEB4736DCB}" destId="{A333DD87-1D86-47A7-A7BB-AF27026E9524}" srcOrd="1" destOrd="0" presId="urn:microsoft.com/office/officeart/2005/8/layout/hierarchy1"/>
    <dgm:cxn modelId="{5879F681-1FB7-46F3-9BDE-C873BC02C881}" type="presParOf" srcId="{757A2A7C-C613-4E36-862D-1F21761F028F}" destId="{3945FD30-6152-45F4-94D2-D491AE485D69}" srcOrd="1" destOrd="0" presId="urn:microsoft.com/office/officeart/2005/8/layout/hierarchy1"/>
    <dgm:cxn modelId="{D5A59F6C-777A-4F51-A5C6-AE4EFDDAA93E}" type="presParOf" srcId="{3945FD30-6152-45F4-94D2-D491AE485D69}" destId="{1F923D5D-A715-411F-B772-5515E6A053C3}" srcOrd="0" destOrd="0" presId="urn:microsoft.com/office/officeart/2005/8/layout/hierarchy1"/>
    <dgm:cxn modelId="{174DDED7-CBAA-49F4-AC0A-CF181D25C4D6}" type="presParOf" srcId="{3945FD30-6152-45F4-94D2-D491AE485D69}" destId="{5C9265BF-6AD5-4D61-A3A9-3D27BF96357F}" srcOrd="1" destOrd="0" presId="urn:microsoft.com/office/officeart/2005/8/layout/hierarchy1"/>
    <dgm:cxn modelId="{65CCB74F-DEFF-4DDE-ADDA-D5CF57C6F26E}" type="presParOf" srcId="{5C9265BF-6AD5-4D61-A3A9-3D27BF96357F}" destId="{D8211470-4565-43F1-AAB4-C3AF6872370C}" srcOrd="0" destOrd="0" presId="urn:microsoft.com/office/officeart/2005/8/layout/hierarchy1"/>
    <dgm:cxn modelId="{23215D06-4315-4309-8AAD-E8ED1CED19C5}" type="presParOf" srcId="{D8211470-4565-43F1-AAB4-C3AF6872370C}" destId="{89F9C396-4743-4374-B329-3A87B14AD09D}" srcOrd="0" destOrd="0" presId="urn:microsoft.com/office/officeart/2005/8/layout/hierarchy1"/>
    <dgm:cxn modelId="{9413B032-D948-413D-869E-A86C922EBFC4}" type="presParOf" srcId="{D8211470-4565-43F1-AAB4-C3AF6872370C}" destId="{81528FD7-66D0-4862-9463-DE5D8226D0C8}" srcOrd="1" destOrd="0" presId="urn:microsoft.com/office/officeart/2005/8/layout/hierarchy1"/>
    <dgm:cxn modelId="{96E1F1DD-CF4D-4817-B679-324BCFFA4EE7}" type="presParOf" srcId="{5C9265BF-6AD5-4D61-A3A9-3D27BF96357F}" destId="{CC8B156C-BC31-4391-88DE-75ACCDFE6FBA}" srcOrd="1" destOrd="0" presId="urn:microsoft.com/office/officeart/2005/8/layout/hierarchy1"/>
    <dgm:cxn modelId="{B67BF41A-54C7-4891-9F6D-8B1AF214B697}" type="presParOf" srcId="{2A996A4F-CB99-47D5-9558-8488402FF84A}" destId="{309C54B3-EFEE-4136-9ACA-F1B14C71628A}" srcOrd="2" destOrd="0" presId="urn:microsoft.com/office/officeart/2005/8/layout/hierarchy1"/>
    <dgm:cxn modelId="{D0F195AA-29F9-4670-8902-8DE09BF78D88}" type="presParOf" srcId="{2A996A4F-CB99-47D5-9558-8488402FF84A}" destId="{A7D74697-B7C4-427B-B506-B83F9FEA452B}" srcOrd="3" destOrd="0" presId="urn:microsoft.com/office/officeart/2005/8/layout/hierarchy1"/>
    <dgm:cxn modelId="{5789167B-AE7D-4E6B-9AA6-53B5077A0FBB}" type="presParOf" srcId="{A7D74697-B7C4-427B-B506-B83F9FEA452B}" destId="{3AC22365-982D-4727-9872-861BB0470890}" srcOrd="0" destOrd="0" presId="urn:microsoft.com/office/officeart/2005/8/layout/hierarchy1"/>
    <dgm:cxn modelId="{661A49D4-DAAA-49C0-A05A-67415AC5F807}" type="presParOf" srcId="{3AC22365-982D-4727-9872-861BB0470890}" destId="{78AFA09B-FC98-4BBB-87A3-2C79A8E5B905}" srcOrd="0" destOrd="0" presId="urn:microsoft.com/office/officeart/2005/8/layout/hierarchy1"/>
    <dgm:cxn modelId="{0BCD5863-3B98-4F37-856D-C543F6C14BE1}" type="presParOf" srcId="{3AC22365-982D-4727-9872-861BB0470890}" destId="{8882B9D5-A4C8-4FEC-8C7D-3EF24D7BD5EA}" srcOrd="1" destOrd="0" presId="urn:microsoft.com/office/officeart/2005/8/layout/hierarchy1"/>
    <dgm:cxn modelId="{FF4501CB-91B6-436C-AA73-25D62252B15A}" type="presParOf" srcId="{A7D74697-B7C4-427B-B506-B83F9FEA452B}" destId="{384DB5DF-6606-4F72-8EC4-CF4308C89B37}" srcOrd="1" destOrd="0" presId="urn:microsoft.com/office/officeart/2005/8/layout/hierarchy1"/>
    <dgm:cxn modelId="{BE15DC67-1D24-40C9-9C2C-166A8AAABBDA}" type="presParOf" srcId="{384DB5DF-6606-4F72-8EC4-CF4308C89B37}" destId="{7508B0DB-A79A-4FA6-9311-30C94C64FC7A}" srcOrd="0" destOrd="0" presId="urn:microsoft.com/office/officeart/2005/8/layout/hierarchy1"/>
    <dgm:cxn modelId="{8B319D51-54C3-44B5-A71C-79FAE42B62F0}" type="presParOf" srcId="{384DB5DF-6606-4F72-8EC4-CF4308C89B37}" destId="{F2A20D80-B1D6-45CA-926A-CA1686C742E7}" srcOrd="1" destOrd="0" presId="urn:microsoft.com/office/officeart/2005/8/layout/hierarchy1"/>
    <dgm:cxn modelId="{8D9F1AD0-1573-4866-968F-34A09662ACB2}" type="presParOf" srcId="{F2A20D80-B1D6-45CA-926A-CA1686C742E7}" destId="{0817A8A7-7C6F-4679-AF7D-1C66EF002910}" srcOrd="0" destOrd="0" presId="urn:microsoft.com/office/officeart/2005/8/layout/hierarchy1"/>
    <dgm:cxn modelId="{AEA48F76-73B6-4C5E-89A5-12E13BE63658}" type="presParOf" srcId="{0817A8A7-7C6F-4679-AF7D-1C66EF002910}" destId="{0C63E62E-3E8A-4F52-B679-4E696E506B31}" srcOrd="0" destOrd="0" presId="urn:microsoft.com/office/officeart/2005/8/layout/hierarchy1"/>
    <dgm:cxn modelId="{D40B675F-62C1-4F3E-9F8B-6D43ABB6D457}" type="presParOf" srcId="{0817A8A7-7C6F-4679-AF7D-1C66EF002910}" destId="{10DC67BF-CEA3-4D2A-9497-60FE5D008FC7}" srcOrd="1" destOrd="0" presId="urn:microsoft.com/office/officeart/2005/8/layout/hierarchy1"/>
    <dgm:cxn modelId="{17D83105-314F-4CAE-AC1A-2233EF5B0DF8}" type="presParOf" srcId="{F2A20D80-B1D6-45CA-926A-CA1686C742E7}" destId="{0204AC8B-52CB-479D-AAFB-901CADB7CA67}" srcOrd="1" destOrd="0" presId="urn:microsoft.com/office/officeart/2005/8/layout/hierarchy1"/>
    <dgm:cxn modelId="{78F62FB0-AEA4-4B7E-AC8D-A1FCD2566277}" type="presParOf" srcId="{0204AC8B-52CB-479D-AAFB-901CADB7CA67}" destId="{2826AD5C-1278-442C-BD98-2D91F116A3C8}" srcOrd="0" destOrd="0" presId="urn:microsoft.com/office/officeart/2005/8/layout/hierarchy1"/>
    <dgm:cxn modelId="{A683E5B2-37EE-4D2A-9ED7-CF0242E188FC}" type="presParOf" srcId="{0204AC8B-52CB-479D-AAFB-901CADB7CA67}" destId="{DD811645-3D37-41F2-9372-C9B149B2743A}" srcOrd="1" destOrd="0" presId="urn:microsoft.com/office/officeart/2005/8/layout/hierarchy1"/>
    <dgm:cxn modelId="{57B49998-53D6-4CF6-B94E-5D32E1BF9755}" type="presParOf" srcId="{DD811645-3D37-41F2-9372-C9B149B2743A}" destId="{5A2D7A95-5B89-4975-9AE5-D3020B2D24BE}" srcOrd="0" destOrd="0" presId="urn:microsoft.com/office/officeart/2005/8/layout/hierarchy1"/>
    <dgm:cxn modelId="{9E0A734B-B940-45BB-8A39-ACB9B0BEC154}" type="presParOf" srcId="{5A2D7A95-5B89-4975-9AE5-D3020B2D24BE}" destId="{B9D706D1-14B9-4D37-8795-094170911C65}" srcOrd="0" destOrd="0" presId="urn:microsoft.com/office/officeart/2005/8/layout/hierarchy1"/>
    <dgm:cxn modelId="{E82B5F64-6830-42FB-95D1-4A09C0AFB03C}" type="presParOf" srcId="{5A2D7A95-5B89-4975-9AE5-D3020B2D24BE}" destId="{2062CF13-FC85-46C1-9EEF-A71AEB065C43}" srcOrd="1" destOrd="0" presId="urn:microsoft.com/office/officeart/2005/8/layout/hierarchy1"/>
    <dgm:cxn modelId="{6BB9C7AC-50F8-448F-BD89-E88F6A743EF5}" type="presParOf" srcId="{DD811645-3D37-41F2-9372-C9B149B2743A}" destId="{806C62E1-203B-4AED-AD7E-BE7A5ED05B2A}" srcOrd="1" destOrd="0" presId="urn:microsoft.com/office/officeart/2005/8/layout/hierarchy1"/>
    <dgm:cxn modelId="{9A4B16A2-D349-4397-886B-0437CA5603B9}" type="presParOf" srcId="{806C62E1-203B-4AED-AD7E-BE7A5ED05B2A}" destId="{C746B57F-ACFB-4CF1-9A35-81DB0596C853}" srcOrd="0" destOrd="0" presId="urn:microsoft.com/office/officeart/2005/8/layout/hierarchy1"/>
    <dgm:cxn modelId="{F5311DD1-E5FF-4720-A914-2D0BFE183F80}" type="presParOf" srcId="{806C62E1-203B-4AED-AD7E-BE7A5ED05B2A}" destId="{2DE9D4DB-65E0-4CDD-B766-8806D10859B1}" srcOrd="1" destOrd="0" presId="urn:microsoft.com/office/officeart/2005/8/layout/hierarchy1"/>
    <dgm:cxn modelId="{8A307849-DABA-4D3F-BFA9-2E6218E47C6C}" type="presParOf" srcId="{2DE9D4DB-65E0-4CDD-B766-8806D10859B1}" destId="{2DE26B7E-9B01-4E5B-B77E-92442B3003D5}" srcOrd="0" destOrd="0" presId="urn:microsoft.com/office/officeart/2005/8/layout/hierarchy1"/>
    <dgm:cxn modelId="{11635C81-6A43-44C4-89ED-674146AB711C}" type="presParOf" srcId="{2DE26B7E-9B01-4E5B-B77E-92442B3003D5}" destId="{31D1300E-75F7-4C98-A5DD-36ED4DADEE35}" srcOrd="0" destOrd="0" presId="urn:microsoft.com/office/officeart/2005/8/layout/hierarchy1"/>
    <dgm:cxn modelId="{5E8FD766-8329-4733-8729-3A5D2EDBE1E9}" type="presParOf" srcId="{2DE26B7E-9B01-4E5B-B77E-92442B3003D5}" destId="{93BAF949-CA98-46A3-87C8-569C07C5C6A7}" srcOrd="1" destOrd="0" presId="urn:microsoft.com/office/officeart/2005/8/layout/hierarchy1"/>
    <dgm:cxn modelId="{E487A3DB-3723-4C69-8164-96DAF4BE71AD}" type="presParOf" srcId="{2DE9D4DB-65E0-4CDD-B766-8806D10859B1}" destId="{CDDD2284-EE8E-4795-B3E4-314F3DE7446C}" srcOrd="1" destOrd="0" presId="urn:microsoft.com/office/officeart/2005/8/layout/hierarchy1"/>
    <dgm:cxn modelId="{D6668405-A615-46D2-AC44-9E6DD768C85E}" type="presParOf" srcId="{CDDD2284-EE8E-4795-B3E4-314F3DE7446C}" destId="{34E93A7F-1FD7-4628-81A1-2C716674F96D}" srcOrd="0" destOrd="0" presId="urn:microsoft.com/office/officeart/2005/8/layout/hierarchy1"/>
    <dgm:cxn modelId="{DC8EA99D-0533-4E26-97AF-66BD8F6B8285}" type="presParOf" srcId="{CDDD2284-EE8E-4795-B3E4-314F3DE7446C}" destId="{30984990-5FC9-47D1-BA40-6C7C229AE2B9}" srcOrd="1" destOrd="0" presId="urn:microsoft.com/office/officeart/2005/8/layout/hierarchy1"/>
    <dgm:cxn modelId="{83450280-231C-4E0F-8187-AE190F56D84B}" type="presParOf" srcId="{30984990-5FC9-47D1-BA40-6C7C229AE2B9}" destId="{7B0AA9E8-158E-4F3C-BAE7-D9650435B458}" srcOrd="0" destOrd="0" presId="urn:microsoft.com/office/officeart/2005/8/layout/hierarchy1"/>
    <dgm:cxn modelId="{36F595EE-8908-4CB3-91A5-90FEEC4A2F8C}" type="presParOf" srcId="{7B0AA9E8-158E-4F3C-BAE7-D9650435B458}" destId="{46586803-908B-4107-B0EF-5C8A5B7969E3}" srcOrd="0" destOrd="0" presId="urn:microsoft.com/office/officeart/2005/8/layout/hierarchy1"/>
    <dgm:cxn modelId="{C6CDAF99-077B-4846-B3C8-FE0B22808ACA}" type="presParOf" srcId="{7B0AA9E8-158E-4F3C-BAE7-D9650435B458}" destId="{C1741925-0F78-4612-8CE9-A1043C2EC700}" srcOrd="1" destOrd="0" presId="urn:microsoft.com/office/officeart/2005/8/layout/hierarchy1"/>
    <dgm:cxn modelId="{48804881-2AFF-4C53-BC6F-788276074A4D}" type="presParOf" srcId="{30984990-5FC9-47D1-BA40-6C7C229AE2B9}" destId="{70E40772-5F5D-45EC-B67A-D21BA9492C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053519-F046-4BAB-A5A3-D1FC2B1247E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A72317-59E9-49AD-A66C-68F0A0575BA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2000" b="0" dirty="0">
              <a:cs typeface="B Nazanin" panose="00000400000000000000" pitchFamily="2" charset="-78"/>
            </a:rPr>
            <a:t>کشاورزی</a:t>
          </a:r>
          <a:endParaRPr lang="en-US" sz="2000" b="0" dirty="0">
            <a:cs typeface="B Nazanin" panose="00000400000000000000" pitchFamily="2" charset="-78"/>
          </a:endParaRPr>
        </a:p>
      </dgm:t>
    </dgm:pt>
    <dgm:pt modelId="{ED015CE4-FD81-4E39-AE99-90212AE3A978}" type="parTrans" cxnId="{0708020F-77B4-4FEB-A8BC-57A7D686BD1E}">
      <dgm:prSet/>
      <dgm:spPr/>
      <dgm:t>
        <a:bodyPr/>
        <a:lstStyle/>
        <a:p>
          <a:endParaRPr lang="en-US"/>
        </a:p>
      </dgm:t>
    </dgm:pt>
    <dgm:pt modelId="{321E46E3-5C80-4336-B0BC-128CBA855A91}" type="sibTrans" cxnId="{0708020F-77B4-4FEB-A8BC-57A7D686BD1E}">
      <dgm:prSet/>
      <dgm:spPr/>
      <dgm:t>
        <a:bodyPr/>
        <a:lstStyle/>
        <a:p>
          <a:endParaRPr lang="en-US"/>
        </a:p>
      </dgm:t>
    </dgm:pt>
    <dgm:pt modelId="{7A100D16-8C2D-46F1-8B3E-BD4AC9312BA5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2000" b="0" dirty="0">
              <a:cs typeface="B Nazanin" panose="00000400000000000000" pitchFamily="2" charset="-78"/>
            </a:rPr>
            <a:t>صنعت و معدن</a:t>
          </a:r>
          <a:endParaRPr lang="en-US" sz="2000" b="0" dirty="0">
            <a:cs typeface="B Nazanin" panose="00000400000000000000" pitchFamily="2" charset="-78"/>
          </a:endParaRPr>
        </a:p>
      </dgm:t>
    </dgm:pt>
    <dgm:pt modelId="{06623581-D63F-4AD9-9371-B8DF59339891}" type="parTrans" cxnId="{F90885D0-6B3D-4F1C-957D-76D7159C8C2D}">
      <dgm:prSet/>
      <dgm:spPr/>
      <dgm:t>
        <a:bodyPr/>
        <a:lstStyle/>
        <a:p>
          <a:endParaRPr lang="en-US"/>
        </a:p>
      </dgm:t>
    </dgm:pt>
    <dgm:pt modelId="{0472D4A5-E5A5-4294-9BDD-8C13E0EA4B94}" type="sibTrans" cxnId="{F90885D0-6B3D-4F1C-957D-76D7159C8C2D}">
      <dgm:prSet/>
      <dgm:spPr/>
      <dgm:t>
        <a:bodyPr/>
        <a:lstStyle/>
        <a:p>
          <a:endParaRPr lang="en-US"/>
        </a:p>
      </dgm:t>
    </dgm:pt>
    <dgm:pt modelId="{07A114C2-ADB2-492F-8273-BBE6DC8BCF1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5FD49569-CC67-4D85-92FA-B2150A56FECE}" type="parTrans" cxnId="{A2B8FB10-F88C-45F4-86DD-D5F29C4D62E3}">
      <dgm:prSet/>
      <dgm:spPr/>
      <dgm:t>
        <a:bodyPr/>
        <a:lstStyle/>
        <a:p>
          <a:endParaRPr lang="en-US"/>
        </a:p>
      </dgm:t>
    </dgm:pt>
    <dgm:pt modelId="{4D689B81-856C-4C27-A04C-E39EA6C379F5}" type="sibTrans" cxnId="{A2B8FB10-F88C-45F4-86DD-D5F29C4D62E3}">
      <dgm:prSet/>
      <dgm:spPr/>
      <dgm:t>
        <a:bodyPr/>
        <a:lstStyle/>
        <a:p>
          <a:endParaRPr lang="en-US"/>
        </a:p>
      </dgm:t>
    </dgm:pt>
    <dgm:pt modelId="{6CBEF4B2-DF6B-47D6-8B91-E40567A9F3ED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2000" b="0" dirty="0">
              <a:cs typeface="B Nazanin" panose="00000400000000000000" pitchFamily="2" charset="-78"/>
            </a:rPr>
            <a:t>ساختمان</a:t>
          </a:r>
          <a:endParaRPr lang="en-US" sz="2000" b="0" dirty="0">
            <a:cs typeface="B Nazanin" panose="00000400000000000000" pitchFamily="2" charset="-78"/>
          </a:endParaRPr>
        </a:p>
      </dgm:t>
    </dgm:pt>
    <dgm:pt modelId="{B6BC025A-1A68-49C9-9EEF-A76287A01B85}" type="parTrans" cxnId="{49F6F50F-7FF4-462D-B64E-9C09F22739C7}">
      <dgm:prSet/>
      <dgm:spPr/>
      <dgm:t>
        <a:bodyPr/>
        <a:lstStyle/>
        <a:p>
          <a:endParaRPr lang="en-US"/>
        </a:p>
      </dgm:t>
    </dgm:pt>
    <dgm:pt modelId="{3DC8F945-AA18-4D57-973A-0A69FFDCE7C5}" type="sibTrans" cxnId="{49F6F50F-7FF4-462D-B64E-9C09F22739C7}">
      <dgm:prSet/>
      <dgm:spPr/>
      <dgm:t>
        <a:bodyPr/>
        <a:lstStyle/>
        <a:p>
          <a:endParaRPr lang="en-US"/>
        </a:p>
      </dgm:t>
    </dgm:pt>
    <dgm:pt modelId="{A9D95A25-5702-4694-B7CA-BF71A3512265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CA97EF68-7F78-4039-8129-D7AB90532F61}" type="parTrans" cxnId="{A7655FC9-B94A-4314-AAD6-42AA344A4DC4}">
      <dgm:prSet/>
      <dgm:spPr/>
      <dgm:t>
        <a:bodyPr/>
        <a:lstStyle/>
        <a:p>
          <a:endParaRPr lang="en-US"/>
        </a:p>
      </dgm:t>
    </dgm:pt>
    <dgm:pt modelId="{DB4D229F-69B8-4732-A4EA-A516BBBB97CB}" type="sibTrans" cxnId="{A7655FC9-B94A-4314-AAD6-42AA344A4DC4}">
      <dgm:prSet/>
      <dgm:spPr/>
      <dgm:t>
        <a:bodyPr/>
        <a:lstStyle/>
        <a:p>
          <a:endParaRPr lang="en-US"/>
        </a:p>
      </dgm:t>
    </dgm:pt>
    <dgm:pt modelId="{635159B5-97DB-46A6-B457-F4CC009B0F32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2000" b="0" dirty="0">
              <a:cs typeface="B Nazanin" panose="00000400000000000000" pitchFamily="2" charset="-78"/>
            </a:rPr>
            <a:t>خدمات</a:t>
          </a:r>
          <a:endParaRPr lang="en-US" sz="2000" b="0" dirty="0">
            <a:cs typeface="B Nazanin" panose="00000400000000000000" pitchFamily="2" charset="-78"/>
          </a:endParaRPr>
        </a:p>
      </dgm:t>
    </dgm:pt>
    <dgm:pt modelId="{D513ED82-E5C4-46F6-B892-1A5F38582C78}" type="parTrans" cxnId="{59C0C48B-08ED-4F64-8F4E-828D5D2FCDAC}">
      <dgm:prSet/>
      <dgm:spPr/>
      <dgm:t>
        <a:bodyPr/>
        <a:lstStyle/>
        <a:p>
          <a:endParaRPr lang="en-US"/>
        </a:p>
      </dgm:t>
    </dgm:pt>
    <dgm:pt modelId="{3D24C098-E57D-4CCE-9396-55D1069C5143}" type="sibTrans" cxnId="{59C0C48B-08ED-4F64-8F4E-828D5D2FCDAC}">
      <dgm:prSet/>
      <dgm:spPr/>
      <dgm:t>
        <a:bodyPr/>
        <a:lstStyle/>
        <a:p>
          <a:endParaRPr lang="en-US"/>
        </a:p>
      </dgm:t>
    </dgm:pt>
    <dgm:pt modelId="{859B3353-6088-4925-9D89-B5DC1EF8D600}" type="pres">
      <dgm:prSet presAssocID="{B2053519-F046-4BAB-A5A3-D1FC2B1247E1}" presName="theList" presStyleCnt="0">
        <dgm:presLayoutVars>
          <dgm:dir/>
          <dgm:animLvl val="lvl"/>
          <dgm:resizeHandles val="exact"/>
        </dgm:presLayoutVars>
      </dgm:prSet>
      <dgm:spPr/>
    </dgm:pt>
    <dgm:pt modelId="{0A27FAFD-6338-4AF3-BAB3-8E4C39680564}" type="pres">
      <dgm:prSet presAssocID="{DCA72317-59E9-49AD-A66C-68F0A0575BA2}" presName="compNode" presStyleCnt="0"/>
      <dgm:spPr/>
    </dgm:pt>
    <dgm:pt modelId="{E2FAF08C-970C-4F40-9E30-E2FB2E1C8E83}" type="pres">
      <dgm:prSet presAssocID="{DCA72317-59E9-49AD-A66C-68F0A0575BA2}" presName="noGeometry" presStyleCnt="0"/>
      <dgm:spPr/>
    </dgm:pt>
    <dgm:pt modelId="{AC6447BC-B83E-4050-9ED0-F4DE88033E4F}" type="pres">
      <dgm:prSet presAssocID="{DCA72317-59E9-49AD-A66C-68F0A0575BA2}" presName="childTextVisible" presStyleLbl="bgAccFollowNode1" presStyleIdx="0" presStyleCnt="4" custAng="5400000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83EEAFA8-ACA6-4178-A899-E0F43CEDEA40}" type="pres">
      <dgm:prSet presAssocID="{DCA72317-59E9-49AD-A66C-68F0A0575BA2}" presName="childTextHidden" presStyleLbl="bgAccFollowNode1" presStyleIdx="0" presStyleCnt="4"/>
      <dgm:spPr/>
    </dgm:pt>
    <dgm:pt modelId="{277544F1-5062-452F-9708-C768F9466253}" type="pres">
      <dgm:prSet presAssocID="{DCA72317-59E9-49AD-A66C-68F0A0575BA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F4A9A9D8-7BA1-4DC6-AC96-03D136A88B1D}" type="pres">
      <dgm:prSet presAssocID="{DCA72317-59E9-49AD-A66C-68F0A0575BA2}" presName="aSpace" presStyleCnt="0"/>
      <dgm:spPr/>
    </dgm:pt>
    <dgm:pt modelId="{06A6EBCE-800D-4EDC-9249-E5C1F499A55F}" type="pres">
      <dgm:prSet presAssocID="{7A100D16-8C2D-46F1-8B3E-BD4AC9312BA5}" presName="compNode" presStyleCnt="0"/>
      <dgm:spPr/>
    </dgm:pt>
    <dgm:pt modelId="{262769D8-E323-4658-A72B-5390BFAFB045}" type="pres">
      <dgm:prSet presAssocID="{7A100D16-8C2D-46F1-8B3E-BD4AC9312BA5}" presName="noGeometry" presStyleCnt="0"/>
      <dgm:spPr/>
    </dgm:pt>
    <dgm:pt modelId="{43F12AAE-FDD1-4142-899D-2C711DADDCB7}" type="pres">
      <dgm:prSet presAssocID="{7A100D16-8C2D-46F1-8B3E-BD4AC9312BA5}" presName="childTextVisible" presStyleLbl="bgAccFollowNode1" presStyleIdx="1" presStyleCnt="4" custAng="5400000">
        <dgm:presLayoutVars>
          <dgm:bulletEnabled val="1"/>
        </dgm:presLayoutVars>
      </dgm:prSet>
      <dgm:spPr/>
    </dgm:pt>
    <dgm:pt modelId="{EE52C53B-645D-4B70-92E5-35C959D85DB4}" type="pres">
      <dgm:prSet presAssocID="{7A100D16-8C2D-46F1-8B3E-BD4AC9312BA5}" presName="childTextHidden" presStyleLbl="bgAccFollowNode1" presStyleIdx="1" presStyleCnt="4"/>
      <dgm:spPr/>
    </dgm:pt>
    <dgm:pt modelId="{6547B89E-0FE5-46A2-B1F7-21BE6BE4E945}" type="pres">
      <dgm:prSet presAssocID="{7A100D16-8C2D-46F1-8B3E-BD4AC9312BA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F10CDC3-1BD0-4F43-B7FF-89F187389222}" type="pres">
      <dgm:prSet presAssocID="{7A100D16-8C2D-46F1-8B3E-BD4AC9312BA5}" presName="aSpace" presStyleCnt="0"/>
      <dgm:spPr/>
    </dgm:pt>
    <dgm:pt modelId="{7F589830-2CDF-45BB-8E44-02C69809A27B}" type="pres">
      <dgm:prSet presAssocID="{6CBEF4B2-DF6B-47D6-8B91-E40567A9F3ED}" presName="compNode" presStyleCnt="0"/>
      <dgm:spPr/>
    </dgm:pt>
    <dgm:pt modelId="{9A6A56FB-C088-4498-9735-001649FB341B}" type="pres">
      <dgm:prSet presAssocID="{6CBEF4B2-DF6B-47D6-8B91-E40567A9F3ED}" presName="noGeometry" presStyleCnt="0"/>
      <dgm:spPr/>
    </dgm:pt>
    <dgm:pt modelId="{47BE7029-F4F6-422E-A0FA-AF7AD6990819}" type="pres">
      <dgm:prSet presAssocID="{6CBEF4B2-DF6B-47D6-8B91-E40567A9F3ED}" presName="childTextVisible" presStyleLbl="bgAccFollowNode1" presStyleIdx="2" presStyleCnt="4" custAng="5400000">
        <dgm:presLayoutVars>
          <dgm:bulletEnabled val="1"/>
        </dgm:presLayoutVars>
      </dgm:prSet>
      <dgm:spPr/>
    </dgm:pt>
    <dgm:pt modelId="{2B7DF158-73A1-4CDC-9280-F8F7329FEFCE}" type="pres">
      <dgm:prSet presAssocID="{6CBEF4B2-DF6B-47D6-8B91-E40567A9F3ED}" presName="childTextHidden" presStyleLbl="bgAccFollowNode1" presStyleIdx="2" presStyleCnt="4"/>
      <dgm:spPr/>
    </dgm:pt>
    <dgm:pt modelId="{D3BD37EC-D69C-4361-97DA-6A06AB7DB67C}" type="pres">
      <dgm:prSet presAssocID="{6CBEF4B2-DF6B-47D6-8B91-E40567A9F3E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E1B7474-6A27-4DCF-B1D0-C88A28F4FB04}" type="pres">
      <dgm:prSet presAssocID="{6CBEF4B2-DF6B-47D6-8B91-E40567A9F3ED}" presName="aSpace" presStyleCnt="0"/>
      <dgm:spPr/>
    </dgm:pt>
    <dgm:pt modelId="{C44F4CF4-A981-48B9-8320-78AD79C90E3A}" type="pres">
      <dgm:prSet presAssocID="{635159B5-97DB-46A6-B457-F4CC009B0F32}" presName="compNode" presStyleCnt="0"/>
      <dgm:spPr/>
    </dgm:pt>
    <dgm:pt modelId="{9673EE73-FAD5-4647-8F9A-E413BC3613DE}" type="pres">
      <dgm:prSet presAssocID="{635159B5-97DB-46A6-B457-F4CC009B0F32}" presName="noGeometry" presStyleCnt="0"/>
      <dgm:spPr/>
    </dgm:pt>
    <dgm:pt modelId="{64FC19B7-1074-47F1-823E-D8DD4EAE86A3}" type="pres">
      <dgm:prSet presAssocID="{635159B5-97DB-46A6-B457-F4CC009B0F32}" presName="childTextVisible" presStyleLbl="bgAccFollowNode1" presStyleIdx="3" presStyleCnt="4" custAng="5400000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B5CFE8CA-0C5E-4539-8EB0-F3EE0E595465}" type="pres">
      <dgm:prSet presAssocID="{635159B5-97DB-46A6-B457-F4CC009B0F32}" presName="childTextHidden" presStyleLbl="bgAccFollowNode1" presStyleIdx="3" presStyleCnt="4"/>
      <dgm:spPr/>
    </dgm:pt>
    <dgm:pt modelId="{8FCCA06A-8A3C-4594-A897-AC1F37963FAA}" type="pres">
      <dgm:prSet presAssocID="{635159B5-97DB-46A6-B457-F4CC009B0F32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0708020F-77B4-4FEB-A8BC-57A7D686BD1E}" srcId="{B2053519-F046-4BAB-A5A3-D1FC2B1247E1}" destId="{DCA72317-59E9-49AD-A66C-68F0A0575BA2}" srcOrd="0" destOrd="0" parTransId="{ED015CE4-FD81-4E39-AE99-90212AE3A978}" sibTransId="{321E46E3-5C80-4336-B0BC-128CBA855A91}"/>
    <dgm:cxn modelId="{49F6F50F-7FF4-462D-B64E-9C09F22739C7}" srcId="{B2053519-F046-4BAB-A5A3-D1FC2B1247E1}" destId="{6CBEF4B2-DF6B-47D6-8B91-E40567A9F3ED}" srcOrd="2" destOrd="0" parTransId="{B6BC025A-1A68-49C9-9EEF-A76287A01B85}" sibTransId="{3DC8F945-AA18-4D57-973A-0A69FFDCE7C5}"/>
    <dgm:cxn modelId="{A2B8FB10-F88C-45F4-86DD-D5F29C4D62E3}" srcId="{7A100D16-8C2D-46F1-8B3E-BD4AC9312BA5}" destId="{07A114C2-ADB2-492F-8273-BBE6DC8BCF13}" srcOrd="0" destOrd="0" parTransId="{5FD49569-CC67-4D85-92FA-B2150A56FECE}" sibTransId="{4D689B81-856C-4C27-A04C-E39EA6C379F5}"/>
    <dgm:cxn modelId="{9592D114-7197-4BF1-AEA3-7B174788C52D}" type="presOf" srcId="{A9D95A25-5702-4694-B7CA-BF71A3512265}" destId="{2B7DF158-73A1-4CDC-9280-F8F7329FEFCE}" srcOrd="1" destOrd="0" presId="urn:microsoft.com/office/officeart/2005/8/layout/hProcess6"/>
    <dgm:cxn modelId="{DDF21F18-845C-4440-8DEA-45B5A6AD9947}" type="presOf" srcId="{07A114C2-ADB2-492F-8273-BBE6DC8BCF13}" destId="{43F12AAE-FDD1-4142-899D-2C711DADDCB7}" srcOrd="0" destOrd="0" presId="urn:microsoft.com/office/officeart/2005/8/layout/hProcess6"/>
    <dgm:cxn modelId="{521DD143-DB4F-4FA6-A658-CE0166697162}" type="presOf" srcId="{A9D95A25-5702-4694-B7CA-BF71A3512265}" destId="{47BE7029-F4F6-422E-A0FA-AF7AD6990819}" srcOrd="0" destOrd="0" presId="urn:microsoft.com/office/officeart/2005/8/layout/hProcess6"/>
    <dgm:cxn modelId="{9754BF68-08E1-4851-9A82-A0B3E94C83CC}" type="presOf" srcId="{635159B5-97DB-46A6-B457-F4CC009B0F32}" destId="{8FCCA06A-8A3C-4594-A897-AC1F37963FAA}" srcOrd="0" destOrd="0" presId="urn:microsoft.com/office/officeart/2005/8/layout/hProcess6"/>
    <dgm:cxn modelId="{6D8F2382-B29C-41AA-92B6-7800C3EEDCAB}" type="presOf" srcId="{6CBEF4B2-DF6B-47D6-8B91-E40567A9F3ED}" destId="{D3BD37EC-D69C-4361-97DA-6A06AB7DB67C}" srcOrd="0" destOrd="0" presId="urn:microsoft.com/office/officeart/2005/8/layout/hProcess6"/>
    <dgm:cxn modelId="{59C0C48B-08ED-4F64-8F4E-828D5D2FCDAC}" srcId="{B2053519-F046-4BAB-A5A3-D1FC2B1247E1}" destId="{635159B5-97DB-46A6-B457-F4CC009B0F32}" srcOrd="3" destOrd="0" parTransId="{D513ED82-E5C4-46F6-B892-1A5F38582C78}" sibTransId="{3D24C098-E57D-4CCE-9396-55D1069C5143}"/>
    <dgm:cxn modelId="{AB8BD5A0-2E34-4DAA-89FD-87EEF29F1FD9}" type="presOf" srcId="{07A114C2-ADB2-492F-8273-BBE6DC8BCF13}" destId="{EE52C53B-645D-4B70-92E5-35C959D85DB4}" srcOrd="1" destOrd="0" presId="urn:microsoft.com/office/officeart/2005/8/layout/hProcess6"/>
    <dgm:cxn modelId="{54598AB2-CCAF-403D-82F2-67B5D8B6129E}" type="presOf" srcId="{DCA72317-59E9-49AD-A66C-68F0A0575BA2}" destId="{277544F1-5062-452F-9708-C768F9466253}" srcOrd="0" destOrd="0" presId="urn:microsoft.com/office/officeart/2005/8/layout/hProcess6"/>
    <dgm:cxn modelId="{A7655FC9-B94A-4314-AAD6-42AA344A4DC4}" srcId="{6CBEF4B2-DF6B-47D6-8B91-E40567A9F3ED}" destId="{A9D95A25-5702-4694-B7CA-BF71A3512265}" srcOrd="0" destOrd="0" parTransId="{CA97EF68-7F78-4039-8129-D7AB90532F61}" sibTransId="{DB4D229F-69B8-4732-A4EA-A516BBBB97CB}"/>
    <dgm:cxn modelId="{B524FFCE-346C-45D5-80E8-55E9DA578C65}" type="presOf" srcId="{7A100D16-8C2D-46F1-8B3E-BD4AC9312BA5}" destId="{6547B89E-0FE5-46A2-B1F7-21BE6BE4E945}" srcOrd="0" destOrd="0" presId="urn:microsoft.com/office/officeart/2005/8/layout/hProcess6"/>
    <dgm:cxn modelId="{F90885D0-6B3D-4F1C-957D-76D7159C8C2D}" srcId="{B2053519-F046-4BAB-A5A3-D1FC2B1247E1}" destId="{7A100D16-8C2D-46F1-8B3E-BD4AC9312BA5}" srcOrd="1" destOrd="0" parTransId="{06623581-D63F-4AD9-9371-B8DF59339891}" sibTransId="{0472D4A5-E5A5-4294-9BDD-8C13E0EA4B94}"/>
    <dgm:cxn modelId="{124F4CEC-1DA0-4BE0-910F-2E3038E07C7F}" type="presOf" srcId="{B2053519-F046-4BAB-A5A3-D1FC2B1247E1}" destId="{859B3353-6088-4925-9D89-B5DC1EF8D600}" srcOrd="0" destOrd="0" presId="urn:microsoft.com/office/officeart/2005/8/layout/hProcess6"/>
    <dgm:cxn modelId="{4874CFCE-76B0-4A1A-819E-BD077B3580F5}" type="presParOf" srcId="{859B3353-6088-4925-9D89-B5DC1EF8D600}" destId="{0A27FAFD-6338-4AF3-BAB3-8E4C39680564}" srcOrd="0" destOrd="0" presId="urn:microsoft.com/office/officeart/2005/8/layout/hProcess6"/>
    <dgm:cxn modelId="{78ED5BE2-5296-451B-9607-0EFC0FAE6166}" type="presParOf" srcId="{0A27FAFD-6338-4AF3-BAB3-8E4C39680564}" destId="{E2FAF08C-970C-4F40-9E30-E2FB2E1C8E83}" srcOrd="0" destOrd="0" presId="urn:microsoft.com/office/officeart/2005/8/layout/hProcess6"/>
    <dgm:cxn modelId="{DAF2FB45-3227-4A02-96A5-79C2E896E590}" type="presParOf" srcId="{0A27FAFD-6338-4AF3-BAB3-8E4C39680564}" destId="{AC6447BC-B83E-4050-9ED0-F4DE88033E4F}" srcOrd="1" destOrd="0" presId="urn:microsoft.com/office/officeart/2005/8/layout/hProcess6"/>
    <dgm:cxn modelId="{E1239E37-CF47-4B51-880D-4A2B5FDC816C}" type="presParOf" srcId="{0A27FAFD-6338-4AF3-BAB3-8E4C39680564}" destId="{83EEAFA8-ACA6-4178-A899-E0F43CEDEA40}" srcOrd="2" destOrd="0" presId="urn:microsoft.com/office/officeart/2005/8/layout/hProcess6"/>
    <dgm:cxn modelId="{5537B9BC-8490-47C2-8825-D4A31ED45D9C}" type="presParOf" srcId="{0A27FAFD-6338-4AF3-BAB3-8E4C39680564}" destId="{277544F1-5062-452F-9708-C768F9466253}" srcOrd="3" destOrd="0" presId="urn:microsoft.com/office/officeart/2005/8/layout/hProcess6"/>
    <dgm:cxn modelId="{38D34077-BBEE-4892-8390-587CD31CFCD7}" type="presParOf" srcId="{859B3353-6088-4925-9D89-B5DC1EF8D600}" destId="{F4A9A9D8-7BA1-4DC6-AC96-03D136A88B1D}" srcOrd="1" destOrd="0" presId="urn:microsoft.com/office/officeart/2005/8/layout/hProcess6"/>
    <dgm:cxn modelId="{8B86CE03-6DB0-4FC8-A6ED-B461667E4AEB}" type="presParOf" srcId="{859B3353-6088-4925-9D89-B5DC1EF8D600}" destId="{06A6EBCE-800D-4EDC-9249-E5C1F499A55F}" srcOrd="2" destOrd="0" presId="urn:microsoft.com/office/officeart/2005/8/layout/hProcess6"/>
    <dgm:cxn modelId="{6A63D27A-D99A-47CB-A7B2-BE3369AA125E}" type="presParOf" srcId="{06A6EBCE-800D-4EDC-9249-E5C1F499A55F}" destId="{262769D8-E323-4658-A72B-5390BFAFB045}" srcOrd="0" destOrd="0" presId="urn:microsoft.com/office/officeart/2005/8/layout/hProcess6"/>
    <dgm:cxn modelId="{D95330C6-6B85-4B3C-B6A2-136F84D8C7EA}" type="presParOf" srcId="{06A6EBCE-800D-4EDC-9249-E5C1F499A55F}" destId="{43F12AAE-FDD1-4142-899D-2C711DADDCB7}" srcOrd="1" destOrd="0" presId="urn:microsoft.com/office/officeart/2005/8/layout/hProcess6"/>
    <dgm:cxn modelId="{5DCC6503-7634-4EA2-921F-E034FE341760}" type="presParOf" srcId="{06A6EBCE-800D-4EDC-9249-E5C1F499A55F}" destId="{EE52C53B-645D-4B70-92E5-35C959D85DB4}" srcOrd="2" destOrd="0" presId="urn:microsoft.com/office/officeart/2005/8/layout/hProcess6"/>
    <dgm:cxn modelId="{C57D215C-C647-419D-AEF1-AE9D3C207AFE}" type="presParOf" srcId="{06A6EBCE-800D-4EDC-9249-E5C1F499A55F}" destId="{6547B89E-0FE5-46A2-B1F7-21BE6BE4E945}" srcOrd="3" destOrd="0" presId="urn:microsoft.com/office/officeart/2005/8/layout/hProcess6"/>
    <dgm:cxn modelId="{58E2F91B-0DCB-4454-980A-3F427EA821EC}" type="presParOf" srcId="{859B3353-6088-4925-9D89-B5DC1EF8D600}" destId="{6F10CDC3-1BD0-4F43-B7FF-89F187389222}" srcOrd="3" destOrd="0" presId="urn:microsoft.com/office/officeart/2005/8/layout/hProcess6"/>
    <dgm:cxn modelId="{F2A52337-7FB0-454A-ADB2-E8BA3619DB2A}" type="presParOf" srcId="{859B3353-6088-4925-9D89-B5DC1EF8D600}" destId="{7F589830-2CDF-45BB-8E44-02C69809A27B}" srcOrd="4" destOrd="0" presId="urn:microsoft.com/office/officeart/2005/8/layout/hProcess6"/>
    <dgm:cxn modelId="{209DD3BF-563D-4F73-9F41-E45A9964C84F}" type="presParOf" srcId="{7F589830-2CDF-45BB-8E44-02C69809A27B}" destId="{9A6A56FB-C088-4498-9735-001649FB341B}" srcOrd="0" destOrd="0" presId="urn:microsoft.com/office/officeart/2005/8/layout/hProcess6"/>
    <dgm:cxn modelId="{BE11DE79-4419-437C-8A57-6A519C732D0E}" type="presParOf" srcId="{7F589830-2CDF-45BB-8E44-02C69809A27B}" destId="{47BE7029-F4F6-422E-A0FA-AF7AD6990819}" srcOrd="1" destOrd="0" presId="urn:microsoft.com/office/officeart/2005/8/layout/hProcess6"/>
    <dgm:cxn modelId="{8CDFA744-3A31-4176-A862-B88EC1000299}" type="presParOf" srcId="{7F589830-2CDF-45BB-8E44-02C69809A27B}" destId="{2B7DF158-73A1-4CDC-9280-F8F7329FEFCE}" srcOrd="2" destOrd="0" presId="urn:microsoft.com/office/officeart/2005/8/layout/hProcess6"/>
    <dgm:cxn modelId="{971B3452-BEF8-4879-AE6A-FA122FBDA10E}" type="presParOf" srcId="{7F589830-2CDF-45BB-8E44-02C69809A27B}" destId="{D3BD37EC-D69C-4361-97DA-6A06AB7DB67C}" srcOrd="3" destOrd="0" presId="urn:microsoft.com/office/officeart/2005/8/layout/hProcess6"/>
    <dgm:cxn modelId="{25D543B9-E9B1-498C-898B-923746ED30BD}" type="presParOf" srcId="{859B3353-6088-4925-9D89-B5DC1EF8D600}" destId="{BE1B7474-6A27-4DCF-B1D0-C88A28F4FB04}" srcOrd="5" destOrd="0" presId="urn:microsoft.com/office/officeart/2005/8/layout/hProcess6"/>
    <dgm:cxn modelId="{611EFD6E-9328-4CFA-B233-958C2041491E}" type="presParOf" srcId="{859B3353-6088-4925-9D89-B5DC1EF8D600}" destId="{C44F4CF4-A981-48B9-8320-78AD79C90E3A}" srcOrd="6" destOrd="0" presId="urn:microsoft.com/office/officeart/2005/8/layout/hProcess6"/>
    <dgm:cxn modelId="{E6A70034-A832-4AB3-95B8-2D20F17CE683}" type="presParOf" srcId="{C44F4CF4-A981-48B9-8320-78AD79C90E3A}" destId="{9673EE73-FAD5-4647-8F9A-E413BC3613DE}" srcOrd="0" destOrd="0" presId="urn:microsoft.com/office/officeart/2005/8/layout/hProcess6"/>
    <dgm:cxn modelId="{8259EDAD-18B8-4CB1-83AC-09D71575E124}" type="presParOf" srcId="{C44F4CF4-A981-48B9-8320-78AD79C90E3A}" destId="{64FC19B7-1074-47F1-823E-D8DD4EAE86A3}" srcOrd="1" destOrd="0" presId="urn:microsoft.com/office/officeart/2005/8/layout/hProcess6"/>
    <dgm:cxn modelId="{A66D7836-2CFA-4940-A35F-AD8D9BA625E0}" type="presParOf" srcId="{C44F4CF4-A981-48B9-8320-78AD79C90E3A}" destId="{B5CFE8CA-0C5E-4539-8EB0-F3EE0E595465}" srcOrd="2" destOrd="0" presId="urn:microsoft.com/office/officeart/2005/8/layout/hProcess6"/>
    <dgm:cxn modelId="{28B90E1D-4B43-4A2D-B5FE-E219411E384B}" type="presParOf" srcId="{C44F4CF4-A981-48B9-8320-78AD79C90E3A}" destId="{8FCCA06A-8A3C-4594-A897-AC1F37963FA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820877-EAEC-479D-BC7F-6EA516AB062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30593C1-295C-4B9F-A91A-D76A8D425938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شهری : 0/42</a:t>
          </a:r>
          <a:endParaRPr lang="en-US" dirty="0">
            <a:cs typeface="B Nazanin" panose="00000400000000000000" pitchFamily="2" charset="-78"/>
          </a:endParaRPr>
        </a:p>
      </dgm:t>
    </dgm:pt>
    <dgm:pt modelId="{F5275634-52B0-4FAA-91D6-DFA806561D89}" type="parTrans" cxnId="{48038C2F-6B1B-4B21-880B-FB38C13497D8}">
      <dgm:prSet/>
      <dgm:spPr/>
      <dgm:t>
        <a:bodyPr/>
        <a:lstStyle/>
        <a:p>
          <a:endParaRPr lang="en-US"/>
        </a:p>
      </dgm:t>
    </dgm:pt>
    <dgm:pt modelId="{5217CA6A-6FFC-4CA2-B118-7662824A336B}" type="sibTrans" cxnId="{48038C2F-6B1B-4B21-880B-FB38C13497D8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روستایی : 0/34</a:t>
          </a:r>
          <a:endParaRPr lang="en-US" dirty="0">
            <a:cs typeface="B Nazanin" panose="00000400000000000000" pitchFamily="2" charset="-78"/>
          </a:endParaRPr>
        </a:p>
      </dgm:t>
    </dgm:pt>
    <dgm:pt modelId="{0E564BFC-9682-4ACB-B4EF-78C57390FDD6}">
      <dgm:prSet phldrT="[Text]"/>
      <dgm:spPr/>
      <dgm:t>
        <a:bodyPr/>
        <a:lstStyle/>
        <a:p>
          <a:r>
            <a:rPr lang="fa-IR" dirty="0"/>
            <a:t>استان گلستان</a:t>
          </a:r>
          <a:endParaRPr lang="en-US" dirty="0"/>
        </a:p>
      </dgm:t>
    </dgm:pt>
    <dgm:pt modelId="{C62AEE66-08E4-447C-A51C-0FA1CB55050B}" type="parTrans" cxnId="{C46CDE7F-3A43-41F1-8B68-7534CF613DB4}">
      <dgm:prSet/>
      <dgm:spPr/>
      <dgm:t>
        <a:bodyPr/>
        <a:lstStyle/>
        <a:p>
          <a:endParaRPr lang="en-US"/>
        </a:p>
      </dgm:t>
    </dgm:pt>
    <dgm:pt modelId="{F905B575-DB7F-4D9F-9DF8-36CAEF73C5F4}" type="sibTrans" cxnId="{C46CDE7F-3A43-41F1-8B68-7534CF613DB4}">
      <dgm:prSet/>
      <dgm:spPr/>
      <dgm:t>
        <a:bodyPr/>
        <a:lstStyle/>
        <a:p>
          <a:endParaRPr lang="en-US"/>
        </a:p>
      </dgm:t>
    </dgm:pt>
    <dgm:pt modelId="{515ECCDF-F59C-497D-A56B-559333C73FDF}" type="pres">
      <dgm:prSet presAssocID="{17820877-EAEC-479D-BC7F-6EA516AB0629}" presName="Name0" presStyleCnt="0">
        <dgm:presLayoutVars>
          <dgm:chMax/>
          <dgm:chPref/>
          <dgm:dir/>
          <dgm:animLvl val="lvl"/>
        </dgm:presLayoutVars>
      </dgm:prSet>
      <dgm:spPr/>
    </dgm:pt>
    <dgm:pt modelId="{24E9E824-B4B5-4116-92E0-D241861271EE}" type="pres">
      <dgm:prSet presAssocID="{030593C1-295C-4B9F-A91A-D76A8D425938}" presName="composite" presStyleCnt="0"/>
      <dgm:spPr/>
    </dgm:pt>
    <dgm:pt modelId="{95C6F407-924B-4964-AB43-5E66DF813033}" type="pres">
      <dgm:prSet presAssocID="{030593C1-295C-4B9F-A91A-D76A8D425938}" presName="Parent1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CB0E0A2D-5F47-4313-AC70-AE33855F9B51}" type="pres">
      <dgm:prSet presAssocID="{030593C1-295C-4B9F-A91A-D76A8D425938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8028826D-2225-4655-8DCF-E11F86314572}" type="pres">
      <dgm:prSet presAssocID="{030593C1-295C-4B9F-A91A-D76A8D425938}" presName="BalanceSpacing" presStyleCnt="0"/>
      <dgm:spPr/>
    </dgm:pt>
    <dgm:pt modelId="{644D3749-BA87-4CE1-93AA-2D9BDC166F2E}" type="pres">
      <dgm:prSet presAssocID="{030593C1-295C-4B9F-A91A-D76A8D425938}" presName="BalanceSpacing1" presStyleCnt="0"/>
      <dgm:spPr/>
    </dgm:pt>
    <dgm:pt modelId="{5AFDE473-1150-4407-874C-874A3B445BF8}" type="pres">
      <dgm:prSet presAssocID="{5217CA6A-6FFC-4CA2-B118-7662824A336B}" presName="Accent1Text" presStyleLbl="node1" presStyleIdx="1" presStyleCnt="2"/>
      <dgm:spPr/>
    </dgm:pt>
  </dgm:ptLst>
  <dgm:cxnLst>
    <dgm:cxn modelId="{AF17A61C-AD0D-40AE-AA54-6B099386CCA9}" type="presOf" srcId="{5217CA6A-6FFC-4CA2-B118-7662824A336B}" destId="{5AFDE473-1150-4407-874C-874A3B445BF8}" srcOrd="0" destOrd="0" presId="urn:microsoft.com/office/officeart/2008/layout/AlternatingHexagons"/>
    <dgm:cxn modelId="{48038C2F-6B1B-4B21-880B-FB38C13497D8}" srcId="{17820877-EAEC-479D-BC7F-6EA516AB0629}" destId="{030593C1-295C-4B9F-A91A-D76A8D425938}" srcOrd="0" destOrd="0" parTransId="{F5275634-52B0-4FAA-91D6-DFA806561D89}" sibTransId="{5217CA6A-6FFC-4CA2-B118-7662824A336B}"/>
    <dgm:cxn modelId="{C46CDE7F-3A43-41F1-8B68-7534CF613DB4}" srcId="{030593C1-295C-4B9F-A91A-D76A8D425938}" destId="{0E564BFC-9682-4ACB-B4EF-78C57390FDD6}" srcOrd="0" destOrd="0" parTransId="{C62AEE66-08E4-447C-A51C-0FA1CB55050B}" sibTransId="{F905B575-DB7F-4D9F-9DF8-36CAEF73C5F4}"/>
    <dgm:cxn modelId="{ED5A5395-C075-4CC1-A789-931480C22543}" type="presOf" srcId="{030593C1-295C-4B9F-A91A-D76A8D425938}" destId="{95C6F407-924B-4964-AB43-5E66DF813033}" srcOrd="0" destOrd="0" presId="urn:microsoft.com/office/officeart/2008/layout/AlternatingHexagons"/>
    <dgm:cxn modelId="{1613E9AD-7CC7-4271-B464-C6D39BBCB4BC}" type="presOf" srcId="{0E564BFC-9682-4ACB-B4EF-78C57390FDD6}" destId="{CB0E0A2D-5F47-4313-AC70-AE33855F9B51}" srcOrd="0" destOrd="0" presId="urn:microsoft.com/office/officeart/2008/layout/AlternatingHexagons"/>
    <dgm:cxn modelId="{414F83E8-A9E0-4F33-9366-0D426D36A8BE}" type="presOf" srcId="{17820877-EAEC-479D-BC7F-6EA516AB0629}" destId="{515ECCDF-F59C-497D-A56B-559333C73FDF}" srcOrd="0" destOrd="0" presId="urn:microsoft.com/office/officeart/2008/layout/AlternatingHexagons"/>
    <dgm:cxn modelId="{84ABC63E-4DC6-4D6B-B2EF-3EA9B723EFC6}" type="presParOf" srcId="{515ECCDF-F59C-497D-A56B-559333C73FDF}" destId="{24E9E824-B4B5-4116-92E0-D241861271EE}" srcOrd="0" destOrd="0" presId="urn:microsoft.com/office/officeart/2008/layout/AlternatingHexagons"/>
    <dgm:cxn modelId="{B357EA27-A997-4081-9E78-A9D5C7AC53D2}" type="presParOf" srcId="{24E9E824-B4B5-4116-92E0-D241861271EE}" destId="{95C6F407-924B-4964-AB43-5E66DF813033}" srcOrd="0" destOrd="0" presId="urn:microsoft.com/office/officeart/2008/layout/AlternatingHexagons"/>
    <dgm:cxn modelId="{FE56595C-C850-43FF-A414-83A97D72D8E2}" type="presParOf" srcId="{24E9E824-B4B5-4116-92E0-D241861271EE}" destId="{CB0E0A2D-5F47-4313-AC70-AE33855F9B51}" srcOrd="1" destOrd="0" presId="urn:microsoft.com/office/officeart/2008/layout/AlternatingHexagons"/>
    <dgm:cxn modelId="{D5917CC0-E38D-454E-ACB0-238A8118B29C}" type="presParOf" srcId="{24E9E824-B4B5-4116-92E0-D241861271EE}" destId="{8028826D-2225-4655-8DCF-E11F86314572}" srcOrd="2" destOrd="0" presId="urn:microsoft.com/office/officeart/2008/layout/AlternatingHexagons"/>
    <dgm:cxn modelId="{D7065F5A-FD3E-4650-9D91-6A7B7316DDD2}" type="presParOf" srcId="{24E9E824-B4B5-4116-92E0-D241861271EE}" destId="{644D3749-BA87-4CE1-93AA-2D9BDC166F2E}" srcOrd="3" destOrd="0" presId="urn:microsoft.com/office/officeart/2008/layout/AlternatingHexagons"/>
    <dgm:cxn modelId="{B28BFC29-B546-49E3-8CD0-3B4AD162B4C3}" type="presParOf" srcId="{24E9E824-B4B5-4116-92E0-D241861271EE}" destId="{5AFDE473-1150-4407-874C-874A3B445BF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820877-EAEC-479D-BC7F-6EA516AB062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30593C1-295C-4B9F-A91A-D76A8D425938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شهری : 0/37</a:t>
          </a:r>
          <a:endParaRPr lang="en-US" dirty="0">
            <a:cs typeface="B Nazanin" panose="00000400000000000000" pitchFamily="2" charset="-78"/>
          </a:endParaRPr>
        </a:p>
      </dgm:t>
    </dgm:pt>
    <dgm:pt modelId="{F5275634-52B0-4FAA-91D6-DFA806561D89}" type="parTrans" cxnId="{48038C2F-6B1B-4B21-880B-FB38C13497D8}">
      <dgm:prSet/>
      <dgm:spPr/>
      <dgm:t>
        <a:bodyPr/>
        <a:lstStyle/>
        <a:p>
          <a:endParaRPr lang="en-US"/>
        </a:p>
      </dgm:t>
    </dgm:pt>
    <dgm:pt modelId="{5217CA6A-6FFC-4CA2-B118-7662824A336B}" type="sibTrans" cxnId="{48038C2F-6B1B-4B21-880B-FB38C13497D8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روستایی: 0/36</a:t>
          </a:r>
          <a:endParaRPr lang="en-US" dirty="0">
            <a:cs typeface="B Nazanin" panose="00000400000000000000" pitchFamily="2" charset="-78"/>
          </a:endParaRPr>
        </a:p>
      </dgm:t>
    </dgm:pt>
    <dgm:pt modelId="{0E564BFC-9682-4ACB-B4EF-78C57390FDD6}">
      <dgm:prSet phldrT="[Text]"/>
      <dgm:spPr/>
      <dgm:t>
        <a:bodyPr/>
        <a:lstStyle/>
        <a:p>
          <a:r>
            <a:rPr lang="fa-IR" dirty="0"/>
            <a:t>کشور</a:t>
          </a:r>
          <a:endParaRPr lang="en-US" dirty="0"/>
        </a:p>
      </dgm:t>
    </dgm:pt>
    <dgm:pt modelId="{C62AEE66-08E4-447C-A51C-0FA1CB55050B}" type="parTrans" cxnId="{C46CDE7F-3A43-41F1-8B68-7534CF613DB4}">
      <dgm:prSet/>
      <dgm:spPr/>
      <dgm:t>
        <a:bodyPr/>
        <a:lstStyle/>
        <a:p>
          <a:endParaRPr lang="en-US"/>
        </a:p>
      </dgm:t>
    </dgm:pt>
    <dgm:pt modelId="{F905B575-DB7F-4D9F-9DF8-36CAEF73C5F4}" type="sibTrans" cxnId="{C46CDE7F-3A43-41F1-8B68-7534CF613DB4}">
      <dgm:prSet/>
      <dgm:spPr/>
      <dgm:t>
        <a:bodyPr/>
        <a:lstStyle/>
        <a:p>
          <a:endParaRPr lang="en-US"/>
        </a:p>
      </dgm:t>
    </dgm:pt>
    <dgm:pt modelId="{515ECCDF-F59C-497D-A56B-559333C73FDF}" type="pres">
      <dgm:prSet presAssocID="{17820877-EAEC-479D-BC7F-6EA516AB0629}" presName="Name0" presStyleCnt="0">
        <dgm:presLayoutVars>
          <dgm:chMax/>
          <dgm:chPref/>
          <dgm:dir/>
          <dgm:animLvl val="lvl"/>
        </dgm:presLayoutVars>
      </dgm:prSet>
      <dgm:spPr/>
    </dgm:pt>
    <dgm:pt modelId="{24E9E824-B4B5-4116-92E0-D241861271EE}" type="pres">
      <dgm:prSet presAssocID="{030593C1-295C-4B9F-A91A-D76A8D425938}" presName="composite" presStyleCnt="0"/>
      <dgm:spPr/>
    </dgm:pt>
    <dgm:pt modelId="{95C6F407-924B-4964-AB43-5E66DF813033}" type="pres">
      <dgm:prSet presAssocID="{030593C1-295C-4B9F-A91A-D76A8D425938}" presName="Parent1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CB0E0A2D-5F47-4313-AC70-AE33855F9B51}" type="pres">
      <dgm:prSet presAssocID="{030593C1-295C-4B9F-A91A-D76A8D425938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8028826D-2225-4655-8DCF-E11F86314572}" type="pres">
      <dgm:prSet presAssocID="{030593C1-295C-4B9F-A91A-D76A8D425938}" presName="BalanceSpacing" presStyleCnt="0"/>
      <dgm:spPr/>
    </dgm:pt>
    <dgm:pt modelId="{644D3749-BA87-4CE1-93AA-2D9BDC166F2E}" type="pres">
      <dgm:prSet presAssocID="{030593C1-295C-4B9F-A91A-D76A8D425938}" presName="BalanceSpacing1" presStyleCnt="0"/>
      <dgm:spPr/>
    </dgm:pt>
    <dgm:pt modelId="{5AFDE473-1150-4407-874C-874A3B445BF8}" type="pres">
      <dgm:prSet presAssocID="{5217CA6A-6FFC-4CA2-B118-7662824A336B}" presName="Accent1Text" presStyleLbl="node1" presStyleIdx="1" presStyleCnt="2"/>
      <dgm:spPr/>
    </dgm:pt>
  </dgm:ptLst>
  <dgm:cxnLst>
    <dgm:cxn modelId="{AF17A61C-AD0D-40AE-AA54-6B099386CCA9}" type="presOf" srcId="{5217CA6A-6FFC-4CA2-B118-7662824A336B}" destId="{5AFDE473-1150-4407-874C-874A3B445BF8}" srcOrd="0" destOrd="0" presId="urn:microsoft.com/office/officeart/2008/layout/AlternatingHexagons"/>
    <dgm:cxn modelId="{48038C2F-6B1B-4B21-880B-FB38C13497D8}" srcId="{17820877-EAEC-479D-BC7F-6EA516AB0629}" destId="{030593C1-295C-4B9F-A91A-D76A8D425938}" srcOrd="0" destOrd="0" parTransId="{F5275634-52B0-4FAA-91D6-DFA806561D89}" sibTransId="{5217CA6A-6FFC-4CA2-B118-7662824A336B}"/>
    <dgm:cxn modelId="{C46CDE7F-3A43-41F1-8B68-7534CF613DB4}" srcId="{030593C1-295C-4B9F-A91A-D76A8D425938}" destId="{0E564BFC-9682-4ACB-B4EF-78C57390FDD6}" srcOrd="0" destOrd="0" parTransId="{C62AEE66-08E4-447C-A51C-0FA1CB55050B}" sibTransId="{F905B575-DB7F-4D9F-9DF8-36CAEF73C5F4}"/>
    <dgm:cxn modelId="{ED5A5395-C075-4CC1-A789-931480C22543}" type="presOf" srcId="{030593C1-295C-4B9F-A91A-D76A8D425938}" destId="{95C6F407-924B-4964-AB43-5E66DF813033}" srcOrd="0" destOrd="0" presId="urn:microsoft.com/office/officeart/2008/layout/AlternatingHexagons"/>
    <dgm:cxn modelId="{1613E9AD-7CC7-4271-B464-C6D39BBCB4BC}" type="presOf" srcId="{0E564BFC-9682-4ACB-B4EF-78C57390FDD6}" destId="{CB0E0A2D-5F47-4313-AC70-AE33855F9B51}" srcOrd="0" destOrd="0" presId="urn:microsoft.com/office/officeart/2008/layout/AlternatingHexagons"/>
    <dgm:cxn modelId="{414F83E8-A9E0-4F33-9366-0D426D36A8BE}" type="presOf" srcId="{17820877-EAEC-479D-BC7F-6EA516AB0629}" destId="{515ECCDF-F59C-497D-A56B-559333C73FDF}" srcOrd="0" destOrd="0" presId="urn:microsoft.com/office/officeart/2008/layout/AlternatingHexagons"/>
    <dgm:cxn modelId="{84ABC63E-4DC6-4D6B-B2EF-3EA9B723EFC6}" type="presParOf" srcId="{515ECCDF-F59C-497D-A56B-559333C73FDF}" destId="{24E9E824-B4B5-4116-92E0-D241861271EE}" srcOrd="0" destOrd="0" presId="urn:microsoft.com/office/officeart/2008/layout/AlternatingHexagons"/>
    <dgm:cxn modelId="{B357EA27-A997-4081-9E78-A9D5C7AC53D2}" type="presParOf" srcId="{24E9E824-B4B5-4116-92E0-D241861271EE}" destId="{95C6F407-924B-4964-AB43-5E66DF813033}" srcOrd="0" destOrd="0" presId="urn:microsoft.com/office/officeart/2008/layout/AlternatingHexagons"/>
    <dgm:cxn modelId="{FE56595C-C850-43FF-A414-83A97D72D8E2}" type="presParOf" srcId="{24E9E824-B4B5-4116-92E0-D241861271EE}" destId="{CB0E0A2D-5F47-4313-AC70-AE33855F9B51}" srcOrd="1" destOrd="0" presId="urn:microsoft.com/office/officeart/2008/layout/AlternatingHexagons"/>
    <dgm:cxn modelId="{D5917CC0-E38D-454E-ACB0-238A8118B29C}" type="presParOf" srcId="{24E9E824-B4B5-4116-92E0-D241861271EE}" destId="{8028826D-2225-4655-8DCF-E11F86314572}" srcOrd="2" destOrd="0" presId="urn:microsoft.com/office/officeart/2008/layout/AlternatingHexagons"/>
    <dgm:cxn modelId="{D7065F5A-FD3E-4650-9D91-6A7B7316DDD2}" type="presParOf" srcId="{24E9E824-B4B5-4116-92E0-D241861271EE}" destId="{644D3749-BA87-4CE1-93AA-2D9BDC166F2E}" srcOrd="3" destOrd="0" presId="urn:microsoft.com/office/officeart/2008/layout/AlternatingHexagons"/>
    <dgm:cxn modelId="{B28BFC29-B546-49E3-8CD0-3B4AD162B4C3}" type="presParOf" srcId="{24E9E824-B4B5-4116-92E0-D241861271EE}" destId="{5AFDE473-1150-4407-874C-874A3B445BF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764D8-A46A-4054-AC43-8AFC31397CE8}">
      <dsp:nvSpPr>
        <dsp:cNvPr id="0" name=""/>
        <dsp:cNvSpPr/>
      </dsp:nvSpPr>
      <dsp:spPr>
        <a:xfrm>
          <a:off x="119860" y="1762"/>
          <a:ext cx="5153002" cy="895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l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GDP </a:t>
          </a:r>
          <a:r>
            <a:rPr lang="fa-IR" sz="5000" kern="1200" dirty="0"/>
            <a:t>    </a:t>
          </a:r>
          <a:r>
            <a:rPr lang="fa-IR" sz="1800" b="1" kern="1200" dirty="0">
              <a:cs typeface="B Nazanin" panose="00000400000000000000" pitchFamily="2" charset="-78"/>
            </a:rPr>
            <a:t>به قیمت جاری- میلیارد ریال</a:t>
          </a:r>
          <a:endParaRPr lang="en-US" sz="5000" b="1" kern="1200" dirty="0">
            <a:cs typeface="B Nazanin" panose="00000400000000000000" pitchFamily="2" charset="-78"/>
          </a:endParaRPr>
        </a:p>
      </dsp:txBody>
      <dsp:txXfrm>
        <a:off x="146084" y="27986"/>
        <a:ext cx="5100554" cy="842891"/>
      </dsp:txXfrm>
    </dsp:sp>
    <dsp:sp modelId="{E66C73F8-AF35-4936-BD57-8C939EA0DF53}">
      <dsp:nvSpPr>
        <dsp:cNvPr id="0" name=""/>
        <dsp:cNvSpPr/>
      </dsp:nvSpPr>
      <dsp:spPr>
        <a:xfrm>
          <a:off x="635160" y="897102"/>
          <a:ext cx="515300" cy="671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504"/>
              </a:lnTo>
              <a:lnTo>
                <a:pt x="515300" y="6715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3103A-7C71-42F7-B79F-D5A07EC13CE0}">
      <dsp:nvSpPr>
        <dsp:cNvPr id="0" name=""/>
        <dsp:cNvSpPr/>
      </dsp:nvSpPr>
      <dsp:spPr>
        <a:xfrm>
          <a:off x="1150460" y="1120937"/>
          <a:ext cx="2817999" cy="89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500" kern="1200" dirty="0">
              <a:cs typeface="B Nazanin" panose="00000400000000000000" pitchFamily="2" charset="-78"/>
            </a:rPr>
            <a:t> کشور :   </a:t>
          </a:r>
          <a:r>
            <a:rPr lang="en-US" sz="2500" kern="1200" dirty="0">
              <a:cs typeface="B Nazanin" panose="00000400000000000000" pitchFamily="2" charset="-78"/>
            </a:rPr>
            <a:t>  </a:t>
          </a:r>
          <a:r>
            <a:rPr lang="fa-IR" sz="2500" kern="1200" dirty="0">
              <a:cs typeface="B Nazanin" panose="00000400000000000000" pitchFamily="2" charset="-78"/>
            </a:rPr>
            <a:t>  54843878</a:t>
          </a:r>
          <a:endParaRPr lang="en-US" sz="2500" kern="1200" dirty="0">
            <a:cs typeface="B Nazanin" panose="00000400000000000000" pitchFamily="2" charset="-78"/>
          </a:endParaRPr>
        </a:p>
      </dsp:txBody>
      <dsp:txXfrm>
        <a:off x="1176684" y="1147161"/>
        <a:ext cx="2765551" cy="842891"/>
      </dsp:txXfrm>
    </dsp:sp>
    <dsp:sp modelId="{1A5EC696-9346-462D-B36B-753627EDD366}">
      <dsp:nvSpPr>
        <dsp:cNvPr id="0" name=""/>
        <dsp:cNvSpPr/>
      </dsp:nvSpPr>
      <dsp:spPr>
        <a:xfrm>
          <a:off x="635160" y="897102"/>
          <a:ext cx="515300" cy="1790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679"/>
              </a:lnTo>
              <a:lnTo>
                <a:pt x="515300" y="17906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A446D-8A6F-4038-8D6A-86BCEC33BB50}">
      <dsp:nvSpPr>
        <dsp:cNvPr id="0" name=""/>
        <dsp:cNvSpPr/>
      </dsp:nvSpPr>
      <dsp:spPr>
        <a:xfrm>
          <a:off x="1150460" y="2240112"/>
          <a:ext cx="2817999" cy="89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32506"/>
              <a:satOff val="1108"/>
              <a:lumOff val="1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500" kern="1200" dirty="0">
              <a:cs typeface="B Nazanin" panose="00000400000000000000" pitchFamily="2" charset="-78"/>
            </a:rPr>
            <a:t>گلستان:        610425</a:t>
          </a:r>
          <a:endParaRPr lang="en-US" sz="2500" kern="1200" dirty="0">
            <a:cs typeface="B Nazanin" panose="00000400000000000000" pitchFamily="2" charset="-78"/>
          </a:endParaRPr>
        </a:p>
      </dsp:txBody>
      <dsp:txXfrm>
        <a:off x="1176684" y="2266336"/>
        <a:ext cx="2765551" cy="842891"/>
      </dsp:txXfrm>
    </dsp:sp>
    <dsp:sp modelId="{3A6DB75F-5F08-4F37-813C-D6519D03E79A}">
      <dsp:nvSpPr>
        <dsp:cNvPr id="0" name=""/>
        <dsp:cNvSpPr/>
      </dsp:nvSpPr>
      <dsp:spPr>
        <a:xfrm>
          <a:off x="635160" y="897102"/>
          <a:ext cx="515300" cy="2909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854"/>
              </a:lnTo>
              <a:lnTo>
                <a:pt x="515300" y="29098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6FAC4-1A8B-484A-8FB4-A0C3E46085F3}">
      <dsp:nvSpPr>
        <dsp:cNvPr id="0" name=""/>
        <dsp:cNvSpPr/>
      </dsp:nvSpPr>
      <dsp:spPr>
        <a:xfrm>
          <a:off x="1150460" y="3359286"/>
          <a:ext cx="2817999" cy="89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65013"/>
              <a:satOff val="2216"/>
              <a:lumOff val="25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500" kern="1200" dirty="0">
              <a:cs typeface="B Nazanin" panose="00000400000000000000" pitchFamily="2" charset="-78"/>
            </a:rPr>
            <a:t>سهم استان از کشور:  1/11</a:t>
          </a:r>
          <a:endParaRPr lang="en-US" sz="2500" kern="1200" dirty="0">
            <a:cs typeface="B Nazanin" panose="00000400000000000000" pitchFamily="2" charset="-78"/>
          </a:endParaRPr>
        </a:p>
      </dsp:txBody>
      <dsp:txXfrm>
        <a:off x="1176684" y="3385510"/>
        <a:ext cx="2765551" cy="842891"/>
      </dsp:txXfrm>
    </dsp:sp>
    <dsp:sp modelId="{237D070D-A656-42BA-9636-B4CD67F4380A}">
      <dsp:nvSpPr>
        <dsp:cNvPr id="0" name=""/>
        <dsp:cNvSpPr/>
      </dsp:nvSpPr>
      <dsp:spPr>
        <a:xfrm>
          <a:off x="635160" y="897102"/>
          <a:ext cx="515300" cy="4029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9028"/>
              </a:lnTo>
              <a:lnTo>
                <a:pt x="515300" y="40290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C686F-8A6F-4271-A6DC-F27FC8009ABC}">
      <dsp:nvSpPr>
        <dsp:cNvPr id="0" name=""/>
        <dsp:cNvSpPr/>
      </dsp:nvSpPr>
      <dsp:spPr>
        <a:xfrm>
          <a:off x="1150460" y="4478461"/>
          <a:ext cx="2817999" cy="89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97519"/>
              <a:satOff val="3324"/>
              <a:lumOff val="37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500" b="0" kern="1200" dirty="0">
              <a:cs typeface="B Nazanin" panose="00000400000000000000" pitchFamily="2" charset="-78"/>
            </a:rPr>
            <a:t>رتبه :23</a:t>
          </a:r>
          <a:endParaRPr lang="en-US" sz="2500" b="0" kern="1200" dirty="0">
            <a:cs typeface="B Nazanin" panose="00000400000000000000" pitchFamily="2" charset="-78"/>
          </a:endParaRPr>
        </a:p>
      </dsp:txBody>
      <dsp:txXfrm>
        <a:off x="1176684" y="4504685"/>
        <a:ext cx="2765551" cy="842891"/>
      </dsp:txXfrm>
    </dsp:sp>
    <dsp:sp modelId="{2386266A-C804-4605-8A5C-88DAA765B8E1}">
      <dsp:nvSpPr>
        <dsp:cNvPr id="0" name=""/>
        <dsp:cNvSpPr/>
      </dsp:nvSpPr>
      <dsp:spPr>
        <a:xfrm>
          <a:off x="5720532" y="1762"/>
          <a:ext cx="5123169" cy="895339"/>
        </a:xfrm>
        <a:prstGeom prst="roundRect">
          <a:avLst>
            <a:gd name="adj" fmla="val 10000"/>
          </a:avLst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l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5000" kern="1200" dirty="0"/>
            <a:t>   </a:t>
          </a:r>
          <a:r>
            <a:rPr lang="en-US" sz="5000" kern="1200" dirty="0"/>
            <a:t>GDP</a:t>
          </a:r>
          <a:r>
            <a:rPr lang="fa-IR" sz="5000" kern="1200" dirty="0"/>
            <a:t>   </a:t>
          </a:r>
          <a:r>
            <a:rPr lang="fa-IR" sz="2000" b="1" kern="1200" dirty="0">
              <a:cs typeface="B Nazanin" panose="00000400000000000000" pitchFamily="2" charset="-78"/>
            </a:rPr>
            <a:t>به قیمت ثابت- میلیارد ریال</a:t>
          </a:r>
          <a:endParaRPr lang="en-US" sz="5000" b="1" kern="1200" dirty="0">
            <a:cs typeface="B Nazanin" panose="00000400000000000000" pitchFamily="2" charset="-78"/>
          </a:endParaRPr>
        </a:p>
      </dsp:txBody>
      <dsp:txXfrm>
        <a:off x="5746756" y="27986"/>
        <a:ext cx="5070721" cy="842891"/>
      </dsp:txXfrm>
    </dsp:sp>
    <dsp:sp modelId="{FF34FFDE-CFE4-4391-871E-1B5E35C8A5EC}">
      <dsp:nvSpPr>
        <dsp:cNvPr id="0" name=""/>
        <dsp:cNvSpPr/>
      </dsp:nvSpPr>
      <dsp:spPr>
        <a:xfrm>
          <a:off x="6232849" y="897102"/>
          <a:ext cx="512316" cy="671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504"/>
              </a:lnTo>
              <a:lnTo>
                <a:pt x="512316" y="6715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828A8-B711-4428-BF0E-B718FB103B9E}">
      <dsp:nvSpPr>
        <dsp:cNvPr id="0" name=""/>
        <dsp:cNvSpPr/>
      </dsp:nvSpPr>
      <dsp:spPr>
        <a:xfrm>
          <a:off x="6745166" y="1120937"/>
          <a:ext cx="2817999" cy="89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330026"/>
              <a:satOff val="4431"/>
              <a:lumOff val="5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500" kern="1200" dirty="0">
              <a:cs typeface="B Nazanin" panose="00000400000000000000" pitchFamily="2" charset="-78"/>
            </a:rPr>
            <a:t>کشور :      7394933</a:t>
          </a:r>
          <a:endParaRPr lang="en-US" sz="2500" kern="1200" dirty="0"/>
        </a:p>
      </dsp:txBody>
      <dsp:txXfrm>
        <a:off x="6771390" y="1147161"/>
        <a:ext cx="2765551" cy="842891"/>
      </dsp:txXfrm>
    </dsp:sp>
    <dsp:sp modelId="{32ED9B07-C2FF-4F81-A0A2-676984A8B6B1}">
      <dsp:nvSpPr>
        <dsp:cNvPr id="0" name=""/>
        <dsp:cNvSpPr/>
      </dsp:nvSpPr>
      <dsp:spPr>
        <a:xfrm>
          <a:off x="6232849" y="897102"/>
          <a:ext cx="512316" cy="1790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679"/>
              </a:lnTo>
              <a:lnTo>
                <a:pt x="512316" y="17906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308C7-F065-42C5-8949-4128EC2E7392}">
      <dsp:nvSpPr>
        <dsp:cNvPr id="0" name=""/>
        <dsp:cNvSpPr/>
      </dsp:nvSpPr>
      <dsp:spPr>
        <a:xfrm>
          <a:off x="6745166" y="2240112"/>
          <a:ext cx="2817999" cy="89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662532"/>
              <a:satOff val="5539"/>
              <a:lumOff val="63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500" kern="1200" dirty="0">
              <a:cs typeface="B Nazanin" panose="00000400000000000000" pitchFamily="2" charset="-78"/>
            </a:rPr>
            <a:t>گلستان:         80041</a:t>
          </a:r>
          <a:endParaRPr lang="en-US" sz="2500" kern="1200" dirty="0"/>
        </a:p>
      </dsp:txBody>
      <dsp:txXfrm>
        <a:off x="6771390" y="2266336"/>
        <a:ext cx="2765551" cy="842891"/>
      </dsp:txXfrm>
    </dsp:sp>
    <dsp:sp modelId="{C76CCCCE-2B3D-4CD1-99AB-F6E00EC3767A}">
      <dsp:nvSpPr>
        <dsp:cNvPr id="0" name=""/>
        <dsp:cNvSpPr/>
      </dsp:nvSpPr>
      <dsp:spPr>
        <a:xfrm>
          <a:off x="6232849" y="897102"/>
          <a:ext cx="512316" cy="2909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854"/>
              </a:lnTo>
              <a:lnTo>
                <a:pt x="512316" y="29098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E3C92-2C5B-4D7D-801A-7EC1A3BDFB37}">
      <dsp:nvSpPr>
        <dsp:cNvPr id="0" name=""/>
        <dsp:cNvSpPr/>
      </dsp:nvSpPr>
      <dsp:spPr>
        <a:xfrm>
          <a:off x="6745166" y="3359286"/>
          <a:ext cx="2817999" cy="89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995039"/>
              <a:satOff val="6647"/>
              <a:lumOff val="75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500" kern="1200" dirty="0">
              <a:cs typeface="B Nazanin" panose="00000400000000000000" pitchFamily="2" charset="-78"/>
            </a:rPr>
            <a:t>سهم استان از کشور:  1/08</a:t>
          </a:r>
          <a:endParaRPr lang="en-US" sz="2500" kern="1200" dirty="0">
            <a:cs typeface="B Nazanin" panose="00000400000000000000" pitchFamily="2" charset="-78"/>
          </a:endParaRPr>
        </a:p>
      </dsp:txBody>
      <dsp:txXfrm>
        <a:off x="6771390" y="3385510"/>
        <a:ext cx="2765551" cy="842891"/>
      </dsp:txXfrm>
    </dsp:sp>
    <dsp:sp modelId="{5B2EA728-D33A-42A7-8621-99372D633160}">
      <dsp:nvSpPr>
        <dsp:cNvPr id="0" name=""/>
        <dsp:cNvSpPr/>
      </dsp:nvSpPr>
      <dsp:spPr>
        <a:xfrm>
          <a:off x="6232849" y="897102"/>
          <a:ext cx="512316" cy="4029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9028"/>
              </a:lnTo>
              <a:lnTo>
                <a:pt x="512316" y="40290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3842E-E4ED-4F5D-A47E-DCBA69D94693}">
      <dsp:nvSpPr>
        <dsp:cNvPr id="0" name=""/>
        <dsp:cNvSpPr/>
      </dsp:nvSpPr>
      <dsp:spPr>
        <a:xfrm>
          <a:off x="6745166" y="4478461"/>
          <a:ext cx="2817999" cy="89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500" b="0" kern="1200" dirty="0">
              <a:cs typeface="B Nazanin" panose="00000400000000000000" pitchFamily="2" charset="-78"/>
            </a:rPr>
            <a:t>رتبه :24</a:t>
          </a:r>
          <a:endParaRPr lang="en-US" sz="2500" kern="1200" dirty="0"/>
        </a:p>
      </dsp:txBody>
      <dsp:txXfrm>
        <a:off x="6771390" y="4504685"/>
        <a:ext cx="2765551" cy="8428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EF8F6-5283-4F35-AFA8-78E79669C55E}">
      <dsp:nvSpPr>
        <dsp:cNvPr id="0" name=""/>
        <dsp:cNvSpPr/>
      </dsp:nvSpPr>
      <dsp:spPr>
        <a:xfrm>
          <a:off x="-7063036" y="-1079813"/>
          <a:ext cx="8406219" cy="8406219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8B98B-307F-4B05-9E64-B32917C2E4DD}">
      <dsp:nvSpPr>
        <dsp:cNvPr id="0" name=""/>
        <dsp:cNvSpPr/>
      </dsp:nvSpPr>
      <dsp:spPr>
        <a:xfrm>
          <a:off x="500039" y="328945"/>
          <a:ext cx="7538946" cy="65764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003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000" kern="1200" dirty="0">
              <a:solidFill>
                <a:prstClr val="white"/>
              </a:solidFill>
              <a:latin typeface="Century Gothic" panose="020B0502020202020204"/>
              <a:ea typeface="+mn-ea"/>
              <a:cs typeface="B Nazanin" panose="00000400000000000000" pitchFamily="2" charset="-78"/>
            </a:rPr>
            <a:t>1278/3</a:t>
          </a:r>
          <a:endParaRPr lang="en-US" sz="4000" kern="1200" dirty="0">
            <a:solidFill>
              <a:prstClr val="white"/>
            </a:solidFill>
            <a:latin typeface="Century Gothic" panose="020B0502020202020204"/>
            <a:ea typeface="+mn-ea"/>
            <a:cs typeface="B Nazanin" panose="00000400000000000000" pitchFamily="2" charset="-78"/>
          </a:endParaRPr>
        </a:p>
      </dsp:txBody>
      <dsp:txXfrm>
        <a:off x="500039" y="328945"/>
        <a:ext cx="7538946" cy="657641"/>
      </dsp:txXfrm>
    </dsp:sp>
    <dsp:sp modelId="{0CD6171C-3A00-4603-9D29-1D7781F259FE}">
      <dsp:nvSpPr>
        <dsp:cNvPr id="0" name=""/>
        <dsp:cNvSpPr/>
      </dsp:nvSpPr>
      <dsp:spPr>
        <a:xfrm>
          <a:off x="89013" y="246740"/>
          <a:ext cx="822051" cy="82205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E073E-769D-482B-81DD-2019F1716481}">
      <dsp:nvSpPr>
        <dsp:cNvPr id="0" name=""/>
        <dsp:cNvSpPr/>
      </dsp:nvSpPr>
      <dsp:spPr>
        <a:xfrm>
          <a:off x="1040994" y="1315282"/>
          <a:ext cx="6997991" cy="65764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003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000" kern="1200" dirty="0">
              <a:cs typeface="B Nazanin" panose="00000400000000000000" pitchFamily="2" charset="-78"/>
            </a:rPr>
            <a:t>362/5</a:t>
          </a:r>
          <a:endParaRPr lang="en-US" sz="4000" kern="1200" dirty="0">
            <a:cs typeface="B Nazanin" panose="00000400000000000000" pitchFamily="2" charset="-78"/>
          </a:endParaRPr>
        </a:p>
      </dsp:txBody>
      <dsp:txXfrm>
        <a:off x="1040994" y="1315282"/>
        <a:ext cx="6997991" cy="657641"/>
      </dsp:txXfrm>
    </dsp:sp>
    <dsp:sp modelId="{9B86C51D-62C4-4347-9CD7-A4B61DA411E3}">
      <dsp:nvSpPr>
        <dsp:cNvPr id="0" name=""/>
        <dsp:cNvSpPr/>
      </dsp:nvSpPr>
      <dsp:spPr>
        <a:xfrm>
          <a:off x="629968" y="1233077"/>
          <a:ext cx="822051" cy="82205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5">
              <a:hueOff val="465509"/>
              <a:satOff val="1551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E075D-8C8B-4DC9-86D5-DDBE1B093DD8}">
      <dsp:nvSpPr>
        <dsp:cNvPr id="0" name=""/>
        <dsp:cNvSpPr/>
      </dsp:nvSpPr>
      <dsp:spPr>
        <a:xfrm>
          <a:off x="1288359" y="2301619"/>
          <a:ext cx="6750626" cy="65764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003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000" kern="1200" dirty="0">
              <a:cs typeface="B Nazanin" panose="00000400000000000000" pitchFamily="2" charset="-78"/>
            </a:rPr>
            <a:t>915/8</a:t>
          </a:r>
          <a:endParaRPr lang="en-US" sz="4000" kern="1200" dirty="0">
            <a:cs typeface="B Nazanin" panose="00000400000000000000" pitchFamily="2" charset="-78"/>
          </a:endParaRPr>
        </a:p>
      </dsp:txBody>
      <dsp:txXfrm>
        <a:off x="1288359" y="2301619"/>
        <a:ext cx="6750626" cy="657641"/>
      </dsp:txXfrm>
    </dsp:sp>
    <dsp:sp modelId="{1EF135E9-9513-422E-8A8E-1BC542BB8E35}">
      <dsp:nvSpPr>
        <dsp:cNvPr id="0" name=""/>
        <dsp:cNvSpPr/>
      </dsp:nvSpPr>
      <dsp:spPr>
        <a:xfrm>
          <a:off x="877333" y="2219414"/>
          <a:ext cx="822051" cy="82205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5">
              <a:hueOff val="931018"/>
              <a:satOff val="3102"/>
              <a:lumOff val="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FEDED-5CD6-41FA-97DC-5E8F8DC56E49}">
      <dsp:nvSpPr>
        <dsp:cNvPr id="0" name=""/>
        <dsp:cNvSpPr/>
      </dsp:nvSpPr>
      <dsp:spPr>
        <a:xfrm>
          <a:off x="1288359" y="3287331"/>
          <a:ext cx="6750626" cy="65764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003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000" kern="1200" dirty="0">
              <a:cs typeface="B Nazanin" panose="00000400000000000000" pitchFamily="2" charset="-78"/>
            </a:rPr>
            <a:t>709/1</a:t>
          </a:r>
          <a:endParaRPr lang="en-US" sz="4000" kern="1200" dirty="0">
            <a:cs typeface="B Nazanin" panose="00000400000000000000" pitchFamily="2" charset="-78"/>
          </a:endParaRPr>
        </a:p>
      </dsp:txBody>
      <dsp:txXfrm>
        <a:off x="1288359" y="3287331"/>
        <a:ext cx="6750626" cy="657641"/>
      </dsp:txXfrm>
    </dsp:sp>
    <dsp:sp modelId="{56B93907-4022-4148-B818-2138D0360F90}">
      <dsp:nvSpPr>
        <dsp:cNvPr id="0" name=""/>
        <dsp:cNvSpPr/>
      </dsp:nvSpPr>
      <dsp:spPr>
        <a:xfrm>
          <a:off x="877333" y="3205126"/>
          <a:ext cx="822051" cy="822051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accent5">
              <a:hueOff val="1396527"/>
              <a:satOff val="4653"/>
              <a:lumOff val="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A7B8E-6993-4F9D-A1A4-C4FC6603691E}">
      <dsp:nvSpPr>
        <dsp:cNvPr id="0" name=""/>
        <dsp:cNvSpPr/>
      </dsp:nvSpPr>
      <dsp:spPr>
        <a:xfrm>
          <a:off x="1040994" y="4273668"/>
          <a:ext cx="6997991" cy="65764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003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000" kern="1200" dirty="0">
              <a:cs typeface="B Nazanin" panose="00000400000000000000" pitchFamily="2" charset="-78"/>
            </a:rPr>
            <a:t>282/8</a:t>
          </a:r>
          <a:endParaRPr lang="en-US" sz="4000" kern="1200" dirty="0">
            <a:cs typeface="B Nazanin" panose="00000400000000000000" pitchFamily="2" charset="-78"/>
          </a:endParaRPr>
        </a:p>
      </dsp:txBody>
      <dsp:txXfrm>
        <a:off x="1040994" y="4273668"/>
        <a:ext cx="6997991" cy="657641"/>
      </dsp:txXfrm>
    </dsp:sp>
    <dsp:sp modelId="{21E8BE57-B488-480F-93A3-C21EB99ED887}">
      <dsp:nvSpPr>
        <dsp:cNvPr id="0" name=""/>
        <dsp:cNvSpPr/>
      </dsp:nvSpPr>
      <dsp:spPr>
        <a:xfrm>
          <a:off x="629968" y="4191463"/>
          <a:ext cx="822051" cy="822051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accent5">
              <a:hueOff val="1862036"/>
              <a:satOff val="6204"/>
              <a:lumOff val="7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78806-9AC4-425D-889B-C23F4FDFF6B9}">
      <dsp:nvSpPr>
        <dsp:cNvPr id="0" name=""/>
        <dsp:cNvSpPr/>
      </dsp:nvSpPr>
      <dsp:spPr>
        <a:xfrm>
          <a:off x="500039" y="5260005"/>
          <a:ext cx="7538946" cy="65764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003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000" kern="1200" dirty="0">
              <a:cs typeface="B Nazanin" panose="00000400000000000000" pitchFamily="2" charset="-78"/>
            </a:rPr>
            <a:t>426/3</a:t>
          </a:r>
          <a:endParaRPr lang="en-US" sz="4000" kern="1200" dirty="0">
            <a:cs typeface="B Nazanin" panose="00000400000000000000" pitchFamily="2" charset="-78"/>
          </a:endParaRPr>
        </a:p>
      </dsp:txBody>
      <dsp:txXfrm>
        <a:off x="500039" y="5260005"/>
        <a:ext cx="7538946" cy="657641"/>
      </dsp:txXfrm>
    </dsp:sp>
    <dsp:sp modelId="{FDB3141A-F584-4096-A6D9-C76ED35CEB09}">
      <dsp:nvSpPr>
        <dsp:cNvPr id="0" name=""/>
        <dsp:cNvSpPr/>
      </dsp:nvSpPr>
      <dsp:spPr>
        <a:xfrm>
          <a:off x="89013" y="5177800"/>
          <a:ext cx="822051" cy="822051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EF8F6-5283-4F35-AFA8-78E79669C55E}">
      <dsp:nvSpPr>
        <dsp:cNvPr id="0" name=""/>
        <dsp:cNvSpPr/>
      </dsp:nvSpPr>
      <dsp:spPr>
        <a:xfrm>
          <a:off x="-6078982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8B98B-307F-4B05-9E64-B32917C2E4DD}">
      <dsp:nvSpPr>
        <dsp:cNvPr id="0" name=""/>
        <dsp:cNvSpPr/>
      </dsp:nvSpPr>
      <dsp:spPr>
        <a:xfrm>
          <a:off x="996086" y="774110"/>
          <a:ext cx="7103330" cy="1548004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167640" rIns="167640" bIns="16764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600" kern="1200" dirty="0">
              <a:solidFill>
                <a:schemeClr val="bg1"/>
              </a:solidFill>
              <a:cs typeface="B Nazanin" panose="00000400000000000000" pitchFamily="2" charset="-78"/>
            </a:rPr>
            <a:t>1632/6</a:t>
          </a:r>
          <a:endParaRPr lang="en-US" sz="6600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996086" y="774110"/>
        <a:ext cx="7103330" cy="1548004"/>
      </dsp:txXfrm>
    </dsp:sp>
    <dsp:sp modelId="{0CD6171C-3A00-4603-9D29-1D7781F259FE}">
      <dsp:nvSpPr>
        <dsp:cNvPr id="0" name=""/>
        <dsp:cNvSpPr/>
      </dsp:nvSpPr>
      <dsp:spPr>
        <a:xfrm>
          <a:off x="28583" y="580610"/>
          <a:ext cx="1935005" cy="193500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865D7-4C33-4B47-B401-E535A3DB39BE}">
      <dsp:nvSpPr>
        <dsp:cNvPr id="0" name=""/>
        <dsp:cNvSpPr/>
      </dsp:nvSpPr>
      <dsp:spPr>
        <a:xfrm>
          <a:off x="996086" y="3096551"/>
          <a:ext cx="7103330" cy="154800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167640" rIns="167640" bIns="16764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600" kern="1200" dirty="0">
              <a:solidFill>
                <a:schemeClr val="bg1"/>
              </a:solidFill>
              <a:cs typeface="B Nazanin" panose="00000400000000000000" pitchFamily="2" charset="-78"/>
            </a:rPr>
            <a:t>948/4</a:t>
          </a:r>
          <a:endParaRPr lang="en-US" sz="6600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996086" y="3096551"/>
        <a:ext cx="7103330" cy="1548004"/>
      </dsp:txXfrm>
    </dsp:sp>
    <dsp:sp modelId="{56B93907-4022-4148-B818-2138D0360F90}">
      <dsp:nvSpPr>
        <dsp:cNvPr id="0" name=""/>
        <dsp:cNvSpPr/>
      </dsp:nvSpPr>
      <dsp:spPr>
        <a:xfrm>
          <a:off x="28583" y="2903050"/>
          <a:ext cx="1935005" cy="193500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764D8-A46A-4054-AC43-8AFC31397CE8}">
      <dsp:nvSpPr>
        <dsp:cNvPr id="0" name=""/>
        <dsp:cNvSpPr/>
      </dsp:nvSpPr>
      <dsp:spPr>
        <a:xfrm>
          <a:off x="119860" y="1762"/>
          <a:ext cx="5153002" cy="895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l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5000" kern="1200" dirty="0">
              <a:cs typeface="B Nazanin" panose="00000400000000000000" pitchFamily="2" charset="-78"/>
            </a:rPr>
            <a:t>سرانه</a:t>
          </a:r>
          <a:r>
            <a:rPr lang="en-US" sz="5000" kern="1200" dirty="0"/>
            <a:t> </a:t>
          </a:r>
          <a:r>
            <a:rPr lang="fa-IR" sz="5000" kern="1200" dirty="0"/>
            <a:t>    </a:t>
          </a:r>
          <a:r>
            <a:rPr lang="fa-IR" sz="1800" b="1" kern="1200" dirty="0">
              <a:cs typeface="B Nazanin" panose="00000400000000000000" pitchFamily="2" charset="-78"/>
            </a:rPr>
            <a:t>به قیمت جاری – هزار ریال</a:t>
          </a:r>
          <a:endParaRPr lang="en-US" sz="5000" b="1" kern="1200" dirty="0">
            <a:cs typeface="B Nazanin" panose="00000400000000000000" pitchFamily="2" charset="-78"/>
          </a:endParaRPr>
        </a:p>
      </dsp:txBody>
      <dsp:txXfrm>
        <a:off x="146084" y="27986"/>
        <a:ext cx="5100554" cy="842891"/>
      </dsp:txXfrm>
    </dsp:sp>
    <dsp:sp modelId="{E66C73F8-AF35-4936-BD57-8C939EA0DF53}">
      <dsp:nvSpPr>
        <dsp:cNvPr id="0" name=""/>
        <dsp:cNvSpPr/>
      </dsp:nvSpPr>
      <dsp:spPr>
        <a:xfrm>
          <a:off x="635160" y="897102"/>
          <a:ext cx="515300" cy="671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504"/>
              </a:lnTo>
              <a:lnTo>
                <a:pt x="515300" y="6715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3103A-7C71-42F7-B79F-D5A07EC13CE0}">
      <dsp:nvSpPr>
        <dsp:cNvPr id="0" name=""/>
        <dsp:cNvSpPr/>
      </dsp:nvSpPr>
      <dsp:spPr>
        <a:xfrm>
          <a:off x="1150460" y="1120937"/>
          <a:ext cx="2817999" cy="89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 کشور :          652608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1176684" y="1147161"/>
        <a:ext cx="2765551" cy="842891"/>
      </dsp:txXfrm>
    </dsp:sp>
    <dsp:sp modelId="{1A5EC696-9346-462D-B36B-753627EDD366}">
      <dsp:nvSpPr>
        <dsp:cNvPr id="0" name=""/>
        <dsp:cNvSpPr/>
      </dsp:nvSpPr>
      <dsp:spPr>
        <a:xfrm>
          <a:off x="635160" y="897102"/>
          <a:ext cx="515300" cy="1790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679"/>
              </a:lnTo>
              <a:lnTo>
                <a:pt x="515300" y="17906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A446D-8A6F-4038-8D6A-86BCEC33BB50}">
      <dsp:nvSpPr>
        <dsp:cNvPr id="0" name=""/>
        <dsp:cNvSpPr/>
      </dsp:nvSpPr>
      <dsp:spPr>
        <a:xfrm>
          <a:off x="1150460" y="2240112"/>
          <a:ext cx="2817999" cy="89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32506"/>
              <a:satOff val="1108"/>
              <a:lumOff val="1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گلستان:        309076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1176684" y="2266336"/>
        <a:ext cx="2765551" cy="842891"/>
      </dsp:txXfrm>
    </dsp:sp>
    <dsp:sp modelId="{3A6DB75F-5F08-4F37-813C-D6519D03E79A}">
      <dsp:nvSpPr>
        <dsp:cNvPr id="0" name=""/>
        <dsp:cNvSpPr/>
      </dsp:nvSpPr>
      <dsp:spPr>
        <a:xfrm>
          <a:off x="635160" y="897102"/>
          <a:ext cx="515300" cy="2909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854"/>
              </a:lnTo>
              <a:lnTo>
                <a:pt x="515300" y="29098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6FAC4-1A8B-484A-8FB4-A0C3E46085F3}">
      <dsp:nvSpPr>
        <dsp:cNvPr id="0" name=""/>
        <dsp:cNvSpPr/>
      </dsp:nvSpPr>
      <dsp:spPr>
        <a:xfrm>
          <a:off x="1150460" y="3359286"/>
          <a:ext cx="2817999" cy="89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65013"/>
              <a:satOff val="2216"/>
              <a:lumOff val="25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نسبت استان از کشور:  47/36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1176684" y="3385510"/>
        <a:ext cx="2765551" cy="842891"/>
      </dsp:txXfrm>
    </dsp:sp>
    <dsp:sp modelId="{237D070D-A656-42BA-9636-B4CD67F4380A}">
      <dsp:nvSpPr>
        <dsp:cNvPr id="0" name=""/>
        <dsp:cNvSpPr/>
      </dsp:nvSpPr>
      <dsp:spPr>
        <a:xfrm>
          <a:off x="635160" y="897102"/>
          <a:ext cx="515300" cy="4029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9028"/>
              </a:lnTo>
              <a:lnTo>
                <a:pt x="515300" y="40290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C686F-8A6F-4271-A6DC-F27FC8009ABC}">
      <dsp:nvSpPr>
        <dsp:cNvPr id="0" name=""/>
        <dsp:cNvSpPr/>
      </dsp:nvSpPr>
      <dsp:spPr>
        <a:xfrm>
          <a:off x="1150460" y="4478461"/>
          <a:ext cx="2817999" cy="89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97519"/>
              <a:satOff val="3324"/>
              <a:lumOff val="37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0" kern="1200" dirty="0">
              <a:cs typeface="B Nazanin" panose="00000400000000000000" pitchFamily="2" charset="-78"/>
            </a:rPr>
            <a:t>رتبه :28</a:t>
          </a:r>
          <a:endParaRPr lang="en-US" sz="2300" b="0" kern="1200" dirty="0">
            <a:cs typeface="B Nazanin" panose="00000400000000000000" pitchFamily="2" charset="-78"/>
          </a:endParaRPr>
        </a:p>
      </dsp:txBody>
      <dsp:txXfrm>
        <a:off x="1176684" y="4504685"/>
        <a:ext cx="2765551" cy="842891"/>
      </dsp:txXfrm>
    </dsp:sp>
    <dsp:sp modelId="{2386266A-C804-4605-8A5C-88DAA765B8E1}">
      <dsp:nvSpPr>
        <dsp:cNvPr id="0" name=""/>
        <dsp:cNvSpPr/>
      </dsp:nvSpPr>
      <dsp:spPr>
        <a:xfrm>
          <a:off x="5720532" y="1762"/>
          <a:ext cx="5123169" cy="895339"/>
        </a:xfrm>
        <a:prstGeom prst="roundRect">
          <a:avLst>
            <a:gd name="adj" fmla="val 10000"/>
          </a:avLst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l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5000" kern="1200" dirty="0"/>
            <a:t>   </a:t>
          </a:r>
          <a:r>
            <a:rPr lang="fa-IR" sz="5000" kern="1200" dirty="0">
              <a:cs typeface="B Nazanin" panose="00000400000000000000" pitchFamily="2" charset="-78"/>
            </a:rPr>
            <a:t>سرانه</a:t>
          </a:r>
          <a:r>
            <a:rPr lang="fa-IR" sz="5000" kern="1200" dirty="0"/>
            <a:t>    </a:t>
          </a:r>
          <a:r>
            <a:rPr lang="fa-IR" sz="2000" b="1" kern="1200" dirty="0">
              <a:cs typeface="B Nazanin" panose="00000400000000000000" pitchFamily="2" charset="-78"/>
            </a:rPr>
            <a:t>به قیمت ثابت – هزار ریال</a:t>
          </a:r>
          <a:endParaRPr lang="en-US" sz="5000" b="1" kern="1200" dirty="0">
            <a:cs typeface="B Nazanin" panose="00000400000000000000" pitchFamily="2" charset="-78"/>
          </a:endParaRPr>
        </a:p>
      </dsp:txBody>
      <dsp:txXfrm>
        <a:off x="5746756" y="27986"/>
        <a:ext cx="5070721" cy="842891"/>
      </dsp:txXfrm>
    </dsp:sp>
    <dsp:sp modelId="{FF34FFDE-CFE4-4391-871E-1B5E35C8A5EC}">
      <dsp:nvSpPr>
        <dsp:cNvPr id="0" name=""/>
        <dsp:cNvSpPr/>
      </dsp:nvSpPr>
      <dsp:spPr>
        <a:xfrm>
          <a:off x="6232849" y="897102"/>
          <a:ext cx="512316" cy="671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504"/>
              </a:lnTo>
              <a:lnTo>
                <a:pt x="512316" y="6715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828A8-B711-4428-BF0E-B718FB103B9E}">
      <dsp:nvSpPr>
        <dsp:cNvPr id="0" name=""/>
        <dsp:cNvSpPr/>
      </dsp:nvSpPr>
      <dsp:spPr>
        <a:xfrm>
          <a:off x="6745166" y="1120937"/>
          <a:ext cx="2817999" cy="89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330026"/>
              <a:satOff val="4431"/>
              <a:lumOff val="5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کشور :  </a:t>
          </a:r>
          <a:r>
            <a:rPr lang="en-US" sz="2300" kern="1200" dirty="0">
              <a:cs typeface="B Nazanin" panose="00000400000000000000" pitchFamily="2" charset="-78"/>
            </a:rPr>
            <a:t>  </a:t>
          </a:r>
          <a:r>
            <a:rPr lang="fa-IR" sz="2300" kern="1200" dirty="0">
              <a:cs typeface="B Nazanin" panose="00000400000000000000" pitchFamily="2" charset="-78"/>
            </a:rPr>
            <a:t>    87995</a:t>
          </a:r>
          <a:endParaRPr lang="en-US" sz="2300" kern="1200" dirty="0"/>
        </a:p>
      </dsp:txBody>
      <dsp:txXfrm>
        <a:off x="6771390" y="1147161"/>
        <a:ext cx="2765551" cy="842891"/>
      </dsp:txXfrm>
    </dsp:sp>
    <dsp:sp modelId="{32ED9B07-C2FF-4F81-A0A2-676984A8B6B1}">
      <dsp:nvSpPr>
        <dsp:cNvPr id="0" name=""/>
        <dsp:cNvSpPr/>
      </dsp:nvSpPr>
      <dsp:spPr>
        <a:xfrm>
          <a:off x="6232849" y="897102"/>
          <a:ext cx="512316" cy="1790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679"/>
              </a:lnTo>
              <a:lnTo>
                <a:pt x="512316" y="17906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308C7-F065-42C5-8949-4128EC2E7392}">
      <dsp:nvSpPr>
        <dsp:cNvPr id="0" name=""/>
        <dsp:cNvSpPr/>
      </dsp:nvSpPr>
      <dsp:spPr>
        <a:xfrm>
          <a:off x="6745166" y="2240112"/>
          <a:ext cx="2817999" cy="89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662532"/>
              <a:satOff val="5539"/>
              <a:lumOff val="63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گلستان:    </a:t>
          </a:r>
          <a:r>
            <a:rPr lang="en-US" sz="2300" kern="1200" dirty="0">
              <a:cs typeface="B Nazanin" panose="00000400000000000000" pitchFamily="2" charset="-78"/>
            </a:rPr>
            <a:t>  </a:t>
          </a:r>
          <a:r>
            <a:rPr lang="fa-IR" sz="2300" kern="1200" dirty="0">
              <a:cs typeface="B Nazanin" panose="00000400000000000000" pitchFamily="2" charset="-78"/>
            </a:rPr>
            <a:t>     40527</a:t>
          </a:r>
          <a:endParaRPr lang="en-US" sz="2300" kern="1200" dirty="0"/>
        </a:p>
      </dsp:txBody>
      <dsp:txXfrm>
        <a:off x="6771390" y="2266336"/>
        <a:ext cx="2765551" cy="842891"/>
      </dsp:txXfrm>
    </dsp:sp>
    <dsp:sp modelId="{C76CCCCE-2B3D-4CD1-99AB-F6E00EC3767A}">
      <dsp:nvSpPr>
        <dsp:cNvPr id="0" name=""/>
        <dsp:cNvSpPr/>
      </dsp:nvSpPr>
      <dsp:spPr>
        <a:xfrm>
          <a:off x="6232849" y="897102"/>
          <a:ext cx="512316" cy="2909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854"/>
              </a:lnTo>
              <a:lnTo>
                <a:pt x="512316" y="29098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E3C92-2C5B-4D7D-801A-7EC1A3BDFB37}">
      <dsp:nvSpPr>
        <dsp:cNvPr id="0" name=""/>
        <dsp:cNvSpPr/>
      </dsp:nvSpPr>
      <dsp:spPr>
        <a:xfrm>
          <a:off x="6745166" y="3359286"/>
          <a:ext cx="2817999" cy="89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995039"/>
              <a:satOff val="6647"/>
              <a:lumOff val="75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نسبت استان از کشور:  46/06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6771390" y="3385510"/>
        <a:ext cx="2765551" cy="842891"/>
      </dsp:txXfrm>
    </dsp:sp>
    <dsp:sp modelId="{5B2EA728-D33A-42A7-8621-99372D633160}">
      <dsp:nvSpPr>
        <dsp:cNvPr id="0" name=""/>
        <dsp:cNvSpPr/>
      </dsp:nvSpPr>
      <dsp:spPr>
        <a:xfrm>
          <a:off x="6232849" y="897102"/>
          <a:ext cx="512316" cy="4029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9028"/>
              </a:lnTo>
              <a:lnTo>
                <a:pt x="512316" y="40290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3842E-E4ED-4F5D-A47E-DCBA69D94693}">
      <dsp:nvSpPr>
        <dsp:cNvPr id="0" name=""/>
        <dsp:cNvSpPr/>
      </dsp:nvSpPr>
      <dsp:spPr>
        <a:xfrm>
          <a:off x="6745166" y="4478461"/>
          <a:ext cx="2817999" cy="89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0" kern="1200" dirty="0">
              <a:cs typeface="B Nazanin" panose="00000400000000000000" pitchFamily="2" charset="-78"/>
            </a:rPr>
            <a:t>رتبه :30</a:t>
          </a:r>
          <a:endParaRPr lang="en-US" sz="2300" kern="1200" dirty="0"/>
        </a:p>
      </dsp:txBody>
      <dsp:txXfrm>
        <a:off x="6771390" y="4504685"/>
        <a:ext cx="2765551" cy="842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0E873-41ED-4ABA-9ECD-9A29ADA2731B}">
      <dsp:nvSpPr>
        <dsp:cNvPr id="0" name=""/>
        <dsp:cNvSpPr/>
      </dsp:nvSpPr>
      <dsp:spPr>
        <a:xfrm>
          <a:off x="4379915" y="4386452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6B57F-ACFB-4CF1-9A35-81DB0596C853}">
      <dsp:nvSpPr>
        <dsp:cNvPr id="0" name=""/>
        <dsp:cNvSpPr/>
      </dsp:nvSpPr>
      <dsp:spPr>
        <a:xfrm>
          <a:off x="4379915" y="3450826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6AD5C-1278-442C-BD98-2D91F116A3C8}">
      <dsp:nvSpPr>
        <dsp:cNvPr id="0" name=""/>
        <dsp:cNvSpPr/>
      </dsp:nvSpPr>
      <dsp:spPr>
        <a:xfrm>
          <a:off x="4379915" y="2515200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8B0DB-A79A-4FA6-9311-30C94C64FC7A}">
      <dsp:nvSpPr>
        <dsp:cNvPr id="0" name=""/>
        <dsp:cNvSpPr/>
      </dsp:nvSpPr>
      <dsp:spPr>
        <a:xfrm>
          <a:off x="4379915" y="1579574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C54B3-EFEE-4136-9ACA-F1B14C71628A}">
      <dsp:nvSpPr>
        <dsp:cNvPr id="0" name=""/>
        <dsp:cNvSpPr/>
      </dsp:nvSpPr>
      <dsp:spPr>
        <a:xfrm>
          <a:off x="3022336" y="643948"/>
          <a:ext cx="1403298" cy="293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90"/>
              </a:lnTo>
              <a:lnTo>
                <a:pt x="1403298" y="200290"/>
              </a:lnTo>
              <a:lnTo>
                <a:pt x="1403298" y="2939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EC190-F062-4A93-BF25-50EDEE05B420}">
      <dsp:nvSpPr>
        <dsp:cNvPr id="0" name=""/>
        <dsp:cNvSpPr/>
      </dsp:nvSpPr>
      <dsp:spPr>
        <a:xfrm>
          <a:off x="1573318" y="4386452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13999-3E84-4F5A-A3DB-F3273B9818EF}">
      <dsp:nvSpPr>
        <dsp:cNvPr id="0" name=""/>
        <dsp:cNvSpPr/>
      </dsp:nvSpPr>
      <dsp:spPr>
        <a:xfrm>
          <a:off x="1573318" y="3450826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EC5A8-42CC-4FD1-932C-03C0E0C487DF}">
      <dsp:nvSpPr>
        <dsp:cNvPr id="0" name=""/>
        <dsp:cNvSpPr/>
      </dsp:nvSpPr>
      <dsp:spPr>
        <a:xfrm>
          <a:off x="1573318" y="2515200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03283-0C0B-468E-9BB6-94CE3E61FC7E}">
      <dsp:nvSpPr>
        <dsp:cNvPr id="0" name=""/>
        <dsp:cNvSpPr/>
      </dsp:nvSpPr>
      <dsp:spPr>
        <a:xfrm>
          <a:off x="1573318" y="1579574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A886C-3563-40B2-9A14-6A9BD53B415B}">
      <dsp:nvSpPr>
        <dsp:cNvPr id="0" name=""/>
        <dsp:cNvSpPr/>
      </dsp:nvSpPr>
      <dsp:spPr>
        <a:xfrm>
          <a:off x="1619038" y="643948"/>
          <a:ext cx="1403298" cy="293909"/>
        </a:xfrm>
        <a:custGeom>
          <a:avLst/>
          <a:gdLst/>
          <a:ahLst/>
          <a:cxnLst/>
          <a:rect l="0" t="0" r="0" b="0"/>
          <a:pathLst>
            <a:path>
              <a:moveTo>
                <a:pt x="1403298" y="0"/>
              </a:moveTo>
              <a:lnTo>
                <a:pt x="1403298" y="200290"/>
              </a:lnTo>
              <a:lnTo>
                <a:pt x="0" y="200290"/>
              </a:lnTo>
              <a:lnTo>
                <a:pt x="0" y="2939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3C725-55DC-4855-80DE-554F4F14F311}">
      <dsp:nvSpPr>
        <dsp:cNvPr id="0" name=""/>
        <dsp:cNvSpPr/>
      </dsp:nvSpPr>
      <dsp:spPr>
        <a:xfrm>
          <a:off x="681991" y="2231"/>
          <a:ext cx="4680690" cy="641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9B1FB-636B-4C7C-87F9-FAD83EBDA100}">
      <dsp:nvSpPr>
        <dsp:cNvPr id="0" name=""/>
        <dsp:cNvSpPr/>
      </dsp:nvSpPr>
      <dsp:spPr>
        <a:xfrm>
          <a:off x="794277" y="108903"/>
          <a:ext cx="4680690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Nazanin" panose="00000400000000000000" pitchFamily="2" charset="-78"/>
            </a:rPr>
            <a:t>ارزش افزوده بخش کشاورزی(میلیارد ریال)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813072" y="127698"/>
        <a:ext cx="4643100" cy="604126"/>
      </dsp:txXfrm>
    </dsp:sp>
    <dsp:sp modelId="{39C8F53C-0C3B-4C81-B3B5-29D53BC29971}">
      <dsp:nvSpPr>
        <dsp:cNvPr id="0" name=""/>
        <dsp:cNvSpPr/>
      </dsp:nvSpPr>
      <dsp:spPr>
        <a:xfrm>
          <a:off x="328025" y="937857"/>
          <a:ext cx="2582024" cy="6417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6F1FE-F91B-4DB6-BE27-2B0E437B6DAD}">
      <dsp:nvSpPr>
        <dsp:cNvPr id="0" name=""/>
        <dsp:cNvSpPr/>
      </dsp:nvSpPr>
      <dsp:spPr>
        <a:xfrm>
          <a:off x="440312" y="1044529"/>
          <a:ext cx="2582024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Nazanin" panose="00000400000000000000" pitchFamily="2" charset="-78"/>
            </a:rPr>
            <a:t>به قیمت ثابت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459107" y="1063324"/>
        <a:ext cx="2544434" cy="604126"/>
      </dsp:txXfrm>
    </dsp:sp>
    <dsp:sp modelId="{9BFCE85A-2643-4E14-9357-EE7C6E5AAD6B}">
      <dsp:nvSpPr>
        <dsp:cNvPr id="0" name=""/>
        <dsp:cNvSpPr/>
      </dsp:nvSpPr>
      <dsp:spPr>
        <a:xfrm>
          <a:off x="771987" y="1873483"/>
          <a:ext cx="1694101" cy="6417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3918C-3199-40FC-AD9A-96916DC6D012}">
      <dsp:nvSpPr>
        <dsp:cNvPr id="0" name=""/>
        <dsp:cNvSpPr/>
      </dsp:nvSpPr>
      <dsp:spPr>
        <a:xfrm>
          <a:off x="884273" y="1980155"/>
          <a:ext cx="1694101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1" kern="1200" dirty="0">
              <a:cs typeface="B Nazanin" panose="00000400000000000000" pitchFamily="2" charset="-78"/>
            </a:rPr>
            <a:t>16376</a:t>
          </a:r>
          <a:endParaRPr lang="en-US" sz="2300" b="1" kern="1200" dirty="0">
            <a:cs typeface="B Nazanin" panose="00000400000000000000" pitchFamily="2" charset="-78"/>
          </a:endParaRPr>
        </a:p>
      </dsp:txBody>
      <dsp:txXfrm>
        <a:off x="903068" y="1998950"/>
        <a:ext cx="1656511" cy="604126"/>
      </dsp:txXfrm>
    </dsp:sp>
    <dsp:sp modelId="{DF84F69E-294F-4189-9E62-DC204D21F265}">
      <dsp:nvSpPr>
        <dsp:cNvPr id="0" name=""/>
        <dsp:cNvSpPr/>
      </dsp:nvSpPr>
      <dsp:spPr>
        <a:xfrm>
          <a:off x="771987" y="2809109"/>
          <a:ext cx="1694101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C856D-3491-468B-9663-E7C5B0315726}">
      <dsp:nvSpPr>
        <dsp:cNvPr id="0" name=""/>
        <dsp:cNvSpPr/>
      </dsp:nvSpPr>
      <dsp:spPr>
        <a:xfrm>
          <a:off x="884273" y="2915781"/>
          <a:ext cx="1694101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3/1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903068" y="2934576"/>
        <a:ext cx="1656511" cy="604126"/>
      </dsp:txXfrm>
    </dsp:sp>
    <dsp:sp modelId="{73937B47-43FC-4951-979D-BF7847694D2D}">
      <dsp:nvSpPr>
        <dsp:cNvPr id="0" name=""/>
        <dsp:cNvSpPr/>
      </dsp:nvSpPr>
      <dsp:spPr>
        <a:xfrm>
          <a:off x="771987" y="3744735"/>
          <a:ext cx="1694101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3DD87-1D86-47A7-A7BB-AF27026E9524}">
      <dsp:nvSpPr>
        <dsp:cNvPr id="0" name=""/>
        <dsp:cNvSpPr/>
      </dsp:nvSpPr>
      <dsp:spPr>
        <a:xfrm>
          <a:off x="884273" y="3851407"/>
          <a:ext cx="1694101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12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903068" y="3870202"/>
        <a:ext cx="1656511" cy="604126"/>
      </dsp:txXfrm>
    </dsp:sp>
    <dsp:sp modelId="{781701AF-2FAE-41A3-866B-11BF85E0F797}">
      <dsp:nvSpPr>
        <dsp:cNvPr id="0" name=""/>
        <dsp:cNvSpPr/>
      </dsp:nvSpPr>
      <dsp:spPr>
        <a:xfrm>
          <a:off x="771987" y="4680361"/>
          <a:ext cx="1694101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ECAB3-8E86-4DBA-B738-268BAC238A0D}">
      <dsp:nvSpPr>
        <dsp:cNvPr id="0" name=""/>
        <dsp:cNvSpPr/>
      </dsp:nvSpPr>
      <dsp:spPr>
        <a:xfrm>
          <a:off x="884273" y="4787033"/>
          <a:ext cx="1694101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16/57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903068" y="4805828"/>
        <a:ext cx="1656511" cy="604126"/>
      </dsp:txXfrm>
    </dsp:sp>
    <dsp:sp modelId="{78AFA09B-FC98-4BBB-87A3-2C79A8E5B905}">
      <dsp:nvSpPr>
        <dsp:cNvPr id="0" name=""/>
        <dsp:cNvSpPr/>
      </dsp:nvSpPr>
      <dsp:spPr>
        <a:xfrm>
          <a:off x="3134623" y="937857"/>
          <a:ext cx="2582024" cy="6417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2B9D5-A4C8-4FEC-8C7D-3EF24D7BD5EA}">
      <dsp:nvSpPr>
        <dsp:cNvPr id="0" name=""/>
        <dsp:cNvSpPr/>
      </dsp:nvSpPr>
      <dsp:spPr>
        <a:xfrm>
          <a:off x="3246909" y="1044529"/>
          <a:ext cx="2582024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Nazanin" panose="00000400000000000000" pitchFamily="2" charset="-78"/>
            </a:rPr>
            <a:t>به قیمت جاری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3265704" y="1063324"/>
        <a:ext cx="2544434" cy="604126"/>
      </dsp:txXfrm>
    </dsp:sp>
    <dsp:sp modelId="{0C63E62E-3E8A-4F52-B679-4E696E506B31}">
      <dsp:nvSpPr>
        <dsp:cNvPr id="0" name=""/>
        <dsp:cNvSpPr/>
      </dsp:nvSpPr>
      <dsp:spPr>
        <a:xfrm>
          <a:off x="3578584" y="1873483"/>
          <a:ext cx="1694101" cy="6417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C67BF-CEA3-4D2A-9497-60FE5D008FC7}">
      <dsp:nvSpPr>
        <dsp:cNvPr id="0" name=""/>
        <dsp:cNvSpPr/>
      </dsp:nvSpPr>
      <dsp:spPr>
        <a:xfrm>
          <a:off x="3690871" y="1980155"/>
          <a:ext cx="1694101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1" kern="1200" dirty="0">
              <a:cs typeface="B Nazanin" panose="00000400000000000000" pitchFamily="2" charset="-78"/>
            </a:rPr>
            <a:t>159170</a:t>
          </a:r>
          <a:endParaRPr lang="en-US" sz="2300" b="1" kern="1200" dirty="0">
            <a:cs typeface="B Nazanin" panose="00000400000000000000" pitchFamily="2" charset="-78"/>
          </a:endParaRPr>
        </a:p>
      </dsp:txBody>
      <dsp:txXfrm>
        <a:off x="3709666" y="1998950"/>
        <a:ext cx="1656511" cy="604126"/>
      </dsp:txXfrm>
    </dsp:sp>
    <dsp:sp modelId="{B9D706D1-14B9-4D37-8795-094170911C65}">
      <dsp:nvSpPr>
        <dsp:cNvPr id="0" name=""/>
        <dsp:cNvSpPr/>
      </dsp:nvSpPr>
      <dsp:spPr>
        <a:xfrm>
          <a:off x="3578584" y="2809109"/>
          <a:ext cx="1694101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2CF13-FC85-46C1-9EEF-A71AEB065C43}">
      <dsp:nvSpPr>
        <dsp:cNvPr id="0" name=""/>
        <dsp:cNvSpPr/>
      </dsp:nvSpPr>
      <dsp:spPr>
        <a:xfrm>
          <a:off x="3690871" y="2915781"/>
          <a:ext cx="1694101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3/3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3709666" y="2934576"/>
        <a:ext cx="1656511" cy="604126"/>
      </dsp:txXfrm>
    </dsp:sp>
    <dsp:sp modelId="{31D1300E-75F7-4C98-A5DD-36ED4DADEE35}">
      <dsp:nvSpPr>
        <dsp:cNvPr id="0" name=""/>
        <dsp:cNvSpPr/>
      </dsp:nvSpPr>
      <dsp:spPr>
        <a:xfrm>
          <a:off x="3578584" y="3744735"/>
          <a:ext cx="1694101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AF949-CA98-46A3-87C8-569C07C5C6A7}">
      <dsp:nvSpPr>
        <dsp:cNvPr id="0" name=""/>
        <dsp:cNvSpPr/>
      </dsp:nvSpPr>
      <dsp:spPr>
        <a:xfrm>
          <a:off x="3690871" y="3851407"/>
          <a:ext cx="1694101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12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3709666" y="3870202"/>
        <a:ext cx="1656511" cy="604126"/>
      </dsp:txXfrm>
    </dsp:sp>
    <dsp:sp modelId="{1522F9EC-45F6-45C8-AAC5-B0574B9E1EB2}">
      <dsp:nvSpPr>
        <dsp:cNvPr id="0" name=""/>
        <dsp:cNvSpPr/>
      </dsp:nvSpPr>
      <dsp:spPr>
        <a:xfrm>
          <a:off x="3578584" y="4680361"/>
          <a:ext cx="1694101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A5790-73B1-451C-A806-A017B674402A}">
      <dsp:nvSpPr>
        <dsp:cNvPr id="0" name=""/>
        <dsp:cNvSpPr/>
      </dsp:nvSpPr>
      <dsp:spPr>
        <a:xfrm>
          <a:off x="3690871" y="4787033"/>
          <a:ext cx="1694101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16/58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3709666" y="4805828"/>
        <a:ext cx="1656511" cy="604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E282E-FCD9-45E3-9556-40254BBD99B7}">
      <dsp:nvSpPr>
        <dsp:cNvPr id="0" name=""/>
        <dsp:cNvSpPr/>
      </dsp:nvSpPr>
      <dsp:spPr>
        <a:xfrm>
          <a:off x="4174813" y="4364402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6B57F-ACFB-4CF1-9A35-81DB0596C853}">
      <dsp:nvSpPr>
        <dsp:cNvPr id="0" name=""/>
        <dsp:cNvSpPr/>
      </dsp:nvSpPr>
      <dsp:spPr>
        <a:xfrm>
          <a:off x="4174813" y="3428776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6AD5C-1278-442C-BD98-2D91F116A3C8}">
      <dsp:nvSpPr>
        <dsp:cNvPr id="0" name=""/>
        <dsp:cNvSpPr/>
      </dsp:nvSpPr>
      <dsp:spPr>
        <a:xfrm>
          <a:off x="4174813" y="2493150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8B0DB-A79A-4FA6-9311-30C94C64FC7A}">
      <dsp:nvSpPr>
        <dsp:cNvPr id="0" name=""/>
        <dsp:cNvSpPr/>
      </dsp:nvSpPr>
      <dsp:spPr>
        <a:xfrm>
          <a:off x="4174813" y="1579574"/>
          <a:ext cx="91440" cy="271860"/>
        </a:xfrm>
        <a:custGeom>
          <a:avLst/>
          <a:gdLst/>
          <a:ahLst/>
          <a:cxnLst/>
          <a:rect l="0" t="0" r="0" b="0"/>
          <a:pathLst>
            <a:path>
              <a:moveTo>
                <a:pt x="80008" y="0"/>
              </a:moveTo>
              <a:lnTo>
                <a:pt x="80008" y="178241"/>
              </a:lnTo>
              <a:lnTo>
                <a:pt x="45720" y="178241"/>
              </a:lnTo>
              <a:lnTo>
                <a:pt x="45720" y="27186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C54B3-EFEE-4136-9ACA-F1B14C71628A}">
      <dsp:nvSpPr>
        <dsp:cNvPr id="0" name=""/>
        <dsp:cNvSpPr/>
      </dsp:nvSpPr>
      <dsp:spPr>
        <a:xfrm>
          <a:off x="3022336" y="643948"/>
          <a:ext cx="1232485" cy="293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90"/>
              </a:lnTo>
              <a:lnTo>
                <a:pt x="1232485" y="200290"/>
              </a:lnTo>
              <a:lnTo>
                <a:pt x="1232485" y="2939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7B7DC-9362-4617-82D5-E0383BAEC0BC}">
      <dsp:nvSpPr>
        <dsp:cNvPr id="0" name=""/>
        <dsp:cNvSpPr/>
      </dsp:nvSpPr>
      <dsp:spPr>
        <a:xfrm>
          <a:off x="1709842" y="4386452"/>
          <a:ext cx="91440" cy="271860"/>
        </a:xfrm>
        <a:custGeom>
          <a:avLst/>
          <a:gdLst/>
          <a:ahLst/>
          <a:cxnLst/>
          <a:rect l="0" t="0" r="0" b="0"/>
          <a:pathLst>
            <a:path>
              <a:moveTo>
                <a:pt x="80008" y="0"/>
              </a:moveTo>
              <a:lnTo>
                <a:pt x="80008" y="178241"/>
              </a:lnTo>
              <a:lnTo>
                <a:pt x="45720" y="178241"/>
              </a:lnTo>
              <a:lnTo>
                <a:pt x="45720" y="27186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13999-3E84-4F5A-A3DB-F3273B9818EF}">
      <dsp:nvSpPr>
        <dsp:cNvPr id="0" name=""/>
        <dsp:cNvSpPr/>
      </dsp:nvSpPr>
      <dsp:spPr>
        <a:xfrm>
          <a:off x="1744130" y="3450826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EC5A8-42CC-4FD1-932C-03C0E0C487DF}">
      <dsp:nvSpPr>
        <dsp:cNvPr id="0" name=""/>
        <dsp:cNvSpPr/>
      </dsp:nvSpPr>
      <dsp:spPr>
        <a:xfrm>
          <a:off x="1744130" y="2515200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03283-0C0B-468E-9BB6-94CE3E61FC7E}">
      <dsp:nvSpPr>
        <dsp:cNvPr id="0" name=""/>
        <dsp:cNvSpPr/>
      </dsp:nvSpPr>
      <dsp:spPr>
        <a:xfrm>
          <a:off x="1744130" y="1579574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A886C-3563-40B2-9A14-6A9BD53B415B}">
      <dsp:nvSpPr>
        <dsp:cNvPr id="0" name=""/>
        <dsp:cNvSpPr/>
      </dsp:nvSpPr>
      <dsp:spPr>
        <a:xfrm>
          <a:off x="1789850" y="643948"/>
          <a:ext cx="1232485" cy="293909"/>
        </a:xfrm>
        <a:custGeom>
          <a:avLst/>
          <a:gdLst/>
          <a:ahLst/>
          <a:cxnLst/>
          <a:rect l="0" t="0" r="0" b="0"/>
          <a:pathLst>
            <a:path>
              <a:moveTo>
                <a:pt x="1232485" y="0"/>
              </a:moveTo>
              <a:lnTo>
                <a:pt x="1232485" y="200290"/>
              </a:lnTo>
              <a:lnTo>
                <a:pt x="0" y="200290"/>
              </a:lnTo>
              <a:lnTo>
                <a:pt x="0" y="2939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3C725-55DC-4855-80DE-554F4F14F311}">
      <dsp:nvSpPr>
        <dsp:cNvPr id="0" name=""/>
        <dsp:cNvSpPr/>
      </dsp:nvSpPr>
      <dsp:spPr>
        <a:xfrm>
          <a:off x="361946" y="2231"/>
          <a:ext cx="5320779" cy="641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9B1FB-636B-4C7C-87F9-FAD83EBDA100}">
      <dsp:nvSpPr>
        <dsp:cNvPr id="0" name=""/>
        <dsp:cNvSpPr/>
      </dsp:nvSpPr>
      <dsp:spPr>
        <a:xfrm>
          <a:off x="474233" y="108903"/>
          <a:ext cx="532077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Nazanin" panose="00000400000000000000" pitchFamily="2" charset="-78"/>
            </a:rPr>
            <a:t>ارزش افزوده بخش صنعت و معدن(میلیارد ریال)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493028" y="127698"/>
        <a:ext cx="5283189" cy="604126"/>
      </dsp:txXfrm>
    </dsp:sp>
    <dsp:sp modelId="{39C8F53C-0C3B-4C81-B3B5-29D53BC29971}">
      <dsp:nvSpPr>
        <dsp:cNvPr id="0" name=""/>
        <dsp:cNvSpPr/>
      </dsp:nvSpPr>
      <dsp:spPr>
        <a:xfrm>
          <a:off x="669651" y="937857"/>
          <a:ext cx="2240399" cy="6417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6F1FE-F91B-4DB6-BE27-2B0E437B6DAD}">
      <dsp:nvSpPr>
        <dsp:cNvPr id="0" name=""/>
        <dsp:cNvSpPr/>
      </dsp:nvSpPr>
      <dsp:spPr>
        <a:xfrm>
          <a:off x="781937" y="1044529"/>
          <a:ext cx="224039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Nazanin" panose="00000400000000000000" pitchFamily="2" charset="-78"/>
            </a:rPr>
            <a:t>به قیمت ثابت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800732" y="1063324"/>
        <a:ext cx="2202809" cy="604126"/>
      </dsp:txXfrm>
    </dsp:sp>
    <dsp:sp modelId="{9BFCE85A-2643-4E14-9357-EE7C6E5AAD6B}">
      <dsp:nvSpPr>
        <dsp:cNvPr id="0" name=""/>
        <dsp:cNvSpPr/>
      </dsp:nvSpPr>
      <dsp:spPr>
        <a:xfrm>
          <a:off x="868775" y="1873483"/>
          <a:ext cx="1842150" cy="6417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3918C-3199-40FC-AD9A-96916DC6D012}">
      <dsp:nvSpPr>
        <dsp:cNvPr id="0" name=""/>
        <dsp:cNvSpPr/>
      </dsp:nvSpPr>
      <dsp:spPr>
        <a:xfrm>
          <a:off x="981061" y="1980155"/>
          <a:ext cx="1842150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1" kern="1200" dirty="0">
              <a:cs typeface="B Nazanin" panose="00000400000000000000" pitchFamily="2" charset="-78"/>
            </a:rPr>
            <a:t>5254</a:t>
          </a:r>
          <a:endParaRPr lang="en-US" sz="2300" b="1" kern="1200" dirty="0">
            <a:cs typeface="B Nazanin" panose="00000400000000000000" pitchFamily="2" charset="-78"/>
          </a:endParaRPr>
        </a:p>
      </dsp:txBody>
      <dsp:txXfrm>
        <a:off x="999856" y="1998950"/>
        <a:ext cx="1804560" cy="604126"/>
      </dsp:txXfrm>
    </dsp:sp>
    <dsp:sp modelId="{DF84F69E-294F-4189-9E62-DC204D21F265}">
      <dsp:nvSpPr>
        <dsp:cNvPr id="0" name=""/>
        <dsp:cNvSpPr/>
      </dsp:nvSpPr>
      <dsp:spPr>
        <a:xfrm>
          <a:off x="868775" y="2809109"/>
          <a:ext cx="1842150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C856D-3491-468B-9663-E7C5B0315726}">
      <dsp:nvSpPr>
        <dsp:cNvPr id="0" name=""/>
        <dsp:cNvSpPr/>
      </dsp:nvSpPr>
      <dsp:spPr>
        <a:xfrm>
          <a:off x="981061" y="2915781"/>
          <a:ext cx="1842150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0/3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999856" y="2934576"/>
        <a:ext cx="1804560" cy="604126"/>
      </dsp:txXfrm>
    </dsp:sp>
    <dsp:sp modelId="{73937B47-43FC-4951-979D-BF7847694D2D}">
      <dsp:nvSpPr>
        <dsp:cNvPr id="0" name=""/>
        <dsp:cNvSpPr/>
      </dsp:nvSpPr>
      <dsp:spPr>
        <a:xfrm>
          <a:off x="868775" y="3744735"/>
          <a:ext cx="1842150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3DD87-1D86-47A7-A7BB-AF27026E9524}">
      <dsp:nvSpPr>
        <dsp:cNvPr id="0" name=""/>
        <dsp:cNvSpPr/>
      </dsp:nvSpPr>
      <dsp:spPr>
        <a:xfrm>
          <a:off x="981061" y="3851407"/>
          <a:ext cx="1842150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29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999856" y="3870202"/>
        <a:ext cx="1804560" cy="604126"/>
      </dsp:txXfrm>
    </dsp:sp>
    <dsp:sp modelId="{0CB15997-8F4C-49FB-A4F8-0DFF1E9D3633}">
      <dsp:nvSpPr>
        <dsp:cNvPr id="0" name=""/>
        <dsp:cNvSpPr/>
      </dsp:nvSpPr>
      <dsp:spPr>
        <a:xfrm>
          <a:off x="834486" y="4658312"/>
          <a:ext cx="1842150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69F21-7472-4D60-804E-537D252AB1D3}">
      <dsp:nvSpPr>
        <dsp:cNvPr id="0" name=""/>
        <dsp:cNvSpPr/>
      </dsp:nvSpPr>
      <dsp:spPr>
        <a:xfrm>
          <a:off x="946772" y="4764984"/>
          <a:ext cx="1842150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9/68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965567" y="4783779"/>
        <a:ext cx="1804560" cy="604126"/>
      </dsp:txXfrm>
    </dsp:sp>
    <dsp:sp modelId="{78AFA09B-FC98-4BBB-87A3-2C79A8E5B905}">
      <dsp:nvSpPr>
        <dsp:cNvPr id="0" name=""/>
        <dsp:cNvSpPr/>
      </dsp:nvSpPr>
      <dsp:spPr>
        <a:xfrm>
          <a:off x="3134623" y="937857"/>
          <a:ext cx="2240399" cy="6417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2B9D5-A4C8-4FEC-8C7D-3EF24D7BD5EA}">
      <dsp:nvSpPr>
        <dsp:cNvPr id="0" name=""/>
        <dsp:cNvSpPr/>
      </dsp:nvSpPr>
      <dsp:spPr>
        <a:xfrm>
          <a:off x="3246909" y="1044529"/>
          <a:ext cx="224039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Nazanin" panose="00000400000000000000" pitchFamily="2" charset="-78"/>
            </a:rPr>
            <a:t>به قیمت جاری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3265704" y="1063324"/>
        <a:ext cx="2202809" cy="604126"/>
      </dsp:txXfrm>
    </dsp:sp>
    <dsp:sp modelId="{0C63E62E-3E8A-4F52-B679-4E696E506B31}">
      <dsp:nvSpPr>
        <dsp:cNvPr id="0" name=""/>
        <dsp:cNvSpPr/>
      </dsp:nvSpPr>
      <dsp:spPr>
        <a:xfrm>
          <a:off x="3299458" y="1851434"/>
          <a:ext cx="1842150" cy="6417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C67BF-CEA3-4D2A-9497-60FE5D008FC7}">
      <dsp:nvSpPr>
        <dsp:cNvPr id="0" name=""/>
        <dsp:cNvSpPr/>
      </dsp:nvSpPr>
      <dsp:spPr>
        <a:xfrm>
          <a:off x="3411744" y="1958106"/>
          <a:ext cx="1842150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1" kern="1200" dirty="0">
              <a:cs typeface="B Nazanin" panose="00000400000000000000" pitchFamily="2" charset="-78"/>
            </a:rPr>
            <a:t>74288</a:t>
          </a:r>
          <a:endParaRPr lang="en-US" sz="2300" b="1" kern="1200" dirty="0">
            <a:cs typeface="B Nazanin" panose="00000400000000000000" pitchFamily="2" charset="-78"/>
          </a:endParaRPr>
        </a:p>
      </dsp:txBody>
      <dsp:txXfrm>
        <a:off x="3430539" y="1976901"/>
        <a:ext cx="1804560" cy="604126"/>
      </dsp:txXfrm>
    </dsp:sp>
    <dsp:sp modelId="{B9D706D1-14B9-4D37-8795-094170911C65}">
      <dsp:nvSpPr>
        <dsp:cNvPr id="0" name=""/>
        <dsp:cNvSpPr/>
      </dsp:nvSpPr>
      <dsp:spPr>
        <a:xfrm>
          <a:off x="3299458" y="2787060"/>
          <a:ext cx="1842150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2CF13-FC85-46C1-9EEF-A71AEB065C43}">
      <dsp:nvSpPr>
        <dsp:cNvPr id="0" name=""/>
        <dsp:cNvSpPr/>
      </dsp:nvSpPr>
      <dsp:spPr>
        <a:xfrm>
          <a:off x="3411744" y="2893732"/>
          <a:ext cx="1842150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0/4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3430539" y="2912527"/>
        <a:ext cx="1804560" cy="604126"/>
      </dsp:txXfrm>
    </dsp:sp>
    <dsp:sp modelId="{31D1300E-75F7-4C98-A5DD-36ED4DADEE35}">
      <dsp:nvSpPr>
        <dsp:cNvPr id="0" name=""/>
        <dsp:cNvSpPr/>
      </dsp:nvSpPr>
      <dsp:spPr>
        <a:xfrm>
          <a:off x="3299458" y="3722686"/>
          <a:ext cx="1842150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AF949-CA98-46A3-87C8-569C07C5C6A7}">
      <dsp:nvSpPr>
        <dsp:cNvPr id="0" name=""/>
        <dsp:cNvSpPr/>
      </dsp:nvSpPr>
      <dsp:spPr>
        <a:xfrm>
          <a:off x="3411744" y="3829358"/>
          <a:ext cx="1842150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28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3430539" y="3848153"/>
        <a:ext cx="1804560" cy="604126"/>
      </dsp:txXfrm>
    </dsp:sp>
    <dsp:sp modelId="{570F359C-4FD4-4BAD-898C-A8AD6F3E0FFA}">
      <dsp:nvSpPr>
        <dsp:cNvPr id="0" name=""/>
        <dsp:cNvSpPr/>
      </dsp:nvSpPr>
      <dsp:spPr>
        <a:xfrm>
          <a:off x="3299458" y="4658312"/>
          <a:ext cx="1842150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66F5A-7CC3-4F86-AFF6-EAE9E3327D26}">
      <dsp:nvSpPr>
        <dsp:cNvPr id="0" name=""/>
        <dsp:cNvSpPr/>
      </dsp:nvSpPr>
      <dsp:spPr>
        <a:xfrm>
          <a:off x="3411744" y="4764984"/>
          <a:ext cx="1842150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9/68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3430539" y="4783779"/>
        <a:ext cx="1804560" cy="604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C075A-FF54-4B1B-A072-04011533EBB9}">
      <dsp:nvSpPr>
        <dsp:cNvPr id="0" name=""/>
        <dsp:cNvSpPr/>
      </dsp:nvSpPr>
      <dsp:spPr>
        <a:xfrm>
          <a:off x="4209102" y="4386452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6B57F-ACFB-4CF1-9A35-81DB0596C853}">
      <dsp:nvSpPr>
        <dsp:cNvPr id="0" name=""/>
        <dsp:cNvSpPr/>
      </dsp:nvSpPr>
      <dsp:spPr>
        <a:xfrm>
          <a:off x="4209102" y="3450826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6AD5C-1278-442C-BD98-2D91F116A3C8}">
      <dsp:nvSpPr>
        <dsp:cNvPr id="0" name=""/>
        <dsp:cNvSpPr/>
      </dsp:nvSpPr>
      <dsp:spPr>
        <a:xfrm>
          <a:off x="4209102" y="2515200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8B0DB-A79A-4FA6-9311-30C94C64FC7A}">
      <dsp:nvSpPr>
        <dsp:cNvPr id="0" name=""/>
        <dsp:cNvSpPr/>
      </dsp:nvSpPr>
      <dsp:spPr>
        <a:xfrm>
          <a:off x="4209102" y="1579574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C54B3-EFEE-4136-9ACA-F1B14C71628A}">
      <dsp:nvSpPr>
        <dsp:cNvPr id="0" name=""/>
        <dsp:cNvSpPr/>
      </dsp:nvSpPr>
      <dsp:spPr>
        <a:xfrm>
          <a:off x="3022336" y="643948"/>
          <a:ext cx="1232485" cy="293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90"/>
              </a:lnTo>
              <a:lnTo>
                <a:pt x="1232485" y="200290"/>
              </a:lnTo>
              <a:lnTo>
                <a:pt x="1232485" y="2939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1C382-A438-49D5-A3B3-BA14252ECC17}">
      <dsp:nvSpPr>
        <dsp:cNvPr id="0" name=""/>
        <dsp:cNvSpPr/>
      </dsp:nvSpPr>
      <dsp:spPr>
        <a:xfrm>
          <a:off x="1744130" y="4386452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13999-3E84-4F5A-A3DB-F3273B9818EF}">
      <dsp:nvSpPr>
        <dsp:cNvPr id="0" name=""/>
        <dsp:cNvSpPr/>
      </dsp:nvSpPr>
      <dsp:spPr>
        <a:xfrm>
          <a:off x="1744130" y="3450826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EC5A8-42CC-4FD1-932C-03C0E0C487DF}">
      <dsp:nvSpPr>
        <dsp:cNvPr id="0" name=""/>
        <dsp:cNvSpPr/>
      </dsp:nvSpPr>
      <dsp:spPr>
        <a:xfrm>
          <a:off x="1744130" y="2515200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03283-0C0B-468E-9BB6-94CE3E61FC7E}">
      <dsp:nvSpPr>
        <dsp:cNvPr id="0" name=""/>
        <dsp:cNvSpPr/>
      </dsp:nvSpPr>
      <dsp:spPr>
        <a:xfrm>
          <a:off x="1744130" y="1579574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A886C-3563-40B2-9A14-6A9BD53B415B}">
      <dsp:nvSpPr>
        <dsp:cNvPr id="0" name=""/>
        <dsp:cNvSpPr/>
      </dsp:nvSpPr>
      <dsp:spPr>
        <a:xfrm>
          <a:off x="1789850" y="643948"/>
          <a:ext cx="1232485" cy="293909"/>
        </a:xfrm>
        <a:custGeom>
          <a:avLst/>
          <a:gdLst/>
          <a:ahLst/>
          <a:cxnLst/>
          <a:rect l="0" t="0" r="0" b="0"/>
          <a:pathLst>
            <a:path>
              <a:moveTo>
                <a:pt x="1232485" y="0"/>
              </a:moveTo>
              <a:lnTo>
                <a:pt x="1232485" y="200290"/>
              </a:lnTo>
              <a:lnTo>
                <a:pt x="0" y="200290"/>
              </a:lnTo>
              <a:lnTo>
                <a:pt x="0" y="2939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3C725-55DC-4855-80DE-554F4F14F311}">
      <dsp:nvSpPr>
        <dsp:cNvPr id="0" name=""/>
        <dsp:cNvSpPr/>
      </dsp:nvSpPr>
      <dsp:spPr>
        <a:xfrm>
          <a:off x="627561" y="2231"/>
          <a:ext cx="4789549" cy="641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9B1FB-636B-4C7C-87F9-FAD83EBDA100}">
      <dsp:nvSpPr>
        <dsp:cNvPr id="0" name=""/>
        <dsp:cNvSpPr/>
      </dsp:nvSpPr>
      <dsp:spPr>
        <a:xfrm>
          <a:off x="739848" y="108903"/>
          <a:ext cx="478954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Nazanin" panose="00000400000000000000" pitchFamily="2" charset="-78"/>
            </a:rPr>
            <a:t>ارزش افزوده بخش ساختمان(میلیارد ریال)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758643" y="127698"/>
        <a:ext cx="4751959" cy="604126"/>
      </dsp:txXfrm>
    </dsp:sp>
    <dsp:sp modelId="{39C8F53C-0C3B-4C81-B3B5-29D53BC29971}">
      <dsp:nvSpPr>
        <dsp:cNvPr id="0" name=""/>
        <dsp:cNvSpPr/>
      </dsp:nvSpPr>
      <dsp:spPr>
        <a:xfrm>
          <a:off x="669651" y="937857"/>
          <a:ext cx="2240399" cy="6417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6F1FE-F91B-4DB6-BE27-2B0E437B6DAD}">
      <dsp:nvSpPr>
        <dsp:cNvPr id="0" name=""/>
        <dsp:cNvSpPr/>
      </dsp:nvSpPr>
      <dsp:spPr>
        <a:xfrm>
          <a:off x="781937" y="1044529"/>
          <a:ext cx="224039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Nazanin" panose="00000400000000000000" pitchFamily="2" charset="-78"/>
            </a:rPr>
            <a:t>به قیمت ثابت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800732" y="1063324"/>
        <a:ext cx="2202809" cy="604126"/>
      </dsp:txXfrm>
    </dsp:sp>
    <dsp:sp modelId="{9BFCE85A-2643-4E14-9357-EE7C6E5AAD6B}">
      <dsp:nvSpPr>
        <dsp:cNvPr id="0" name=""/>
        <dsp:cNvSpPr/>
      </dsp:nvSpPr>
      <dsp:spPr>
        <a:xfrm>
          <a:off x="961986" y="1873483"/>
          <a:ext cx="1655729" cy="6417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3918C-3199-40FC-AD9A-96916DC6D012}">
      <dsp:nvSpPr>
        <dsp:cNvPr id="0" name=""/>
        <dsp:cNvSpPr/>
      </dsp:nvSpPr>
      <dsp:spPr>
        <a:xfrm>
          <a:off x="1074272" y="1980155"/>
          <a:ext cx="165572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1" kern="1200" dirty="0">
              <a:cs typeface="B Nazanin" panose="00000400000000000000" pitchFamily="2" charset="-78"/>
            </a:rPr>
            <a:t>5576</a:t>
          </a:r>
          <a:endParaRPr lang="en-US" sz="2300" b="1" kern="1200" dirty="0">
            <a:cs typeface="B Nazanin" panose="00000400000000000000" pitchFamily="2" charset="-78"/>
          </a:endParaRPr>
        </a:p>
      </dsp:txBody>
      <dsp:txXfrm>
        <a:off x="1093067" y="1998950"/>
        <a:ext cx="1618139" cy="604126"/>
      </dsp:txXfrm>
    </dsp:sp>
    <dsp:sp modelId="{DF84F69E-294F-4189-9E62-DC204D21F265}">
      <dsp:nvSpPr>
        <dsp:cNvPr id="0" name=""/>
        <dsp:cNvSpPr/>
      </dsp:nvSpPr>
      <dsp:spPr>
        <a:xfrm>
          <a:off x="961986" y="2809109"/>
          <a:ext cx="1655729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C856D-3491-468B-9663-E7C5B0315726}">
      <dsp:nvSpPr>
        <dsp:cNvPr id="0" name=""/>
        <dsp:cNvSpPr/>
      </dsp:nvSpPr>
      <dsp:spPr>
        <a:xfrm>
          <a:off x="1074272" y="2915781"/>
          <a:ext cx="165572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0/7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1093067" y="2934576"/>
        <a:ext cx="1618139" cy="604126"/>
      </dsp:txXfrm>
    </dsp:sp>
    <dsp:sp modelId="{73937B47-43FC-4951-979D-BF7847694D2D}">
      <dsp:nvSpPr>
        <dsp:cNvPr id="0" name=""/>
        <dsp:cNvSpPr/>
      </dsp:nvSpPr>
      <dsp:spPr>
        <a:xfrm>
          <a:off x="961986" y="3744735"/>
          <a:ext cx="1655729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3DD87-1D86-47A7-A7BB-AF27026E9524}">
      <dsp:nvSpPr>
        <dsp:cNvPr id="0" name=""/>
        <dsp:cNvSpPr/>
      </dsp:nvSpPr>
      <dsp:spPr>
        <a:xfrm>
          <a:off x="1074272" y="3851407"/>
          <a:ext cx="165572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24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1093067" y="3870202"/>
        <a:ext cx="1618139" cy="604126"/>
      </dsp:txXfrm>
    </dsp:sp>
    <dsp:sp modelId="{FFBF0280-D375-4683-B150-D73C9A78154C}">
      <dsp:nvSpPr>
        <dsp:cNvPr id="0" name=""/>
        <dsp:cNvSpPr/>
      </dsp:nvSpPr>
      <dsp:spPr>
        <a:xfrm>
          <a:off x="961986" y="4680361"/>
          <a:ext cx="1655729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1B09C-BB78-4E7E-AB52-CBE09891A218}">
      <dsp:nvSpPr>
        <dsp:cNvPr id="0" name=""/>
        <dsp:cNvSpPr/>
      </dsp:nvSpPr>
      <dsp:spPr>
        <a:xfrm>
          <a:off x="1074272" y="4787033"/>
          <a:ext cx="165572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8/28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1093067" y="4805828"/>
        <a:ext cx="1618139" cy="604126"/>
      </dsp:txXfrm>
    </dsp:sp>
    <dsp:sp modelId="{78AFA09B-FC98-4BBB-87A3-2C79A8E5B905}">
      <dsp:nvSpPr>
        <dsp:cNvPr id="0" name=""/>
        <dsp:cNvSpPr/>
      </dsp:nvSpPr>
      <dsp:spPr>
        <a:xfrm>
          <a:off x="3134623" y="937857"/>
          <a:ext cx="2240399" cy="6417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2B9D5-A4C8-4FEC-8C7D-3EF24D7BD5EA}">
      <dsp:nvSpPr>
        <dsp:cNvPr id="0" name=""/>
        <dsp:cNvSpPr/>
      </dsp:nvSpPr>
      <dsp:spPr>
        <a:xfrm>
          <a:off x="3246909" y="1044529"/>
          <a:ext cx="224039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Nazanin" panose="00000400000000000000" pitchFamily="2" charset="-78"/>
            </a:rPr>
            <a:t>به قیمت جاری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3265704" y="1063324"/>
        <a:ext cx="2202809" cy="604126"/>
      </dsp:txXfrm>
    </dsp:sp>
    <dsp:sp modelId="{0C63E62E-3E8A-4F52-B679-4E696E506B31}">
      <dsp:nvSpPr>
        <dsp:cNvPr id="0" name=""/>
        <dsp:cNvSpPr/>
      </dsp:nvSpPr>
      <dsp:spPr>
        <a:xfrm>
          <a:off x="3426957" y="1873483"/>
          <a:ext cx="1655729" cy="6417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C67BF-CEA3-4D2A-9497-60FE5D008FC7}">
      <dsp:nvSpPr>
        <dsp:cNvPr id="0" name=""/>
        <dsp:cNvSpPr/>
      </dsp:nvSpPr>
      <dsp:spPr>
        <a:xfrm>
          <a:off x="3539244" y="1980155"/>
          <a:ext cx="165572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1" kern="1200" dirty="0">
              <a:cs typeface="B Nazanin" panose="00000400000000000000" pitchFamily="2" charset="-78"/>
            </a:rPr>
            <a:t>28041</a:t>
          </a:r>
          <a:endParaRPr lang="en-US" sz="2300" b="1" kern="1200" dirty="0">
            <a:cs typeface="B Nazanin" panose="00000400000000000000" pitchFamily="2" charset="-78"/>
          </a:endParaRPr>
        </a:p>
      </dsp:txBody>
      <dsp:txXfrm>
        <a:off x="3558039" y="1998950"/>
        <a:ext cx="1618139" cy="604126"/>
      </dsp:txXfrm>
    </dsp:sp>
    <dsp:sp modelId="{B9D706D1-14B9-4D37-8795-094170911C65}">
      <dsp:nvSpPr>
        <dsp:cNvPr id="0" name=""/>
        <dsp:cNvSpPr/>
      </dsp:nvSpPr>
      <dsp:spPr>
        <a:xfrm>
          <a:off x="3426957" y="2809109"/>
          <a:ext cx="1655729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2CF13-FC85-46C1-9EEF-A71AEB065C43}">
      <dsp:nvSpPr>
        <dsp:cNvPr id="0" name=""/>
        <dsp:cNvSpPr/>
      </dsp:nvSpPr>
      <dsp:spPr>
        <a:xfrm>
          <a:off x="3539244" y="2915781"/>
          <a:ext cx="165572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0/5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3558039" y="2934576"/>
        <a:ext cx="1618139" cy="604126"/>
      </dsp:txXfrm>
    </dsp:sp>
    <dsp:sp modelId="{31D1300E-75F7-4C98-A5DD-36ED4DADEE35}">
      <dsp:nvSpPr>
        <dsp:cNvPr id="0" name=""/>
        <dsp:cNvSpPr/>
      </dsp:nvSpPr>
      <dsp:spPr>
        <a:xfrm>
          <a:off x="3426957" y="3744735"/>
          <a:ext cx="1655729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AF949-CA98-46A3-87C8-569C07C5C6A7}">
      <dsp:nvSpPr>
        <dsp:cNvPr id="0" name=""/>
        <dsp:cNvSpPr/>
      </dsp:nvSpPr>
      <dsp:spPr>
        <a:xfrm>
          <a:off x="3539244" y="3851407"/>
          <a:ext cx="165572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26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3558039" y="3870202"/>
        <a:ext cx="1618139" cy="604126"/>
      </dsp:txXfrm>
    </dsp:sp>
    <dsp:sp modelId="{F2CD0462-053F-4DAE-A506-C3B6F9C7F690}">
      <dsp:nvSpPr>
        <dsp:cNvPr id="0" name=""/>
        <dsp:cNvSpPr/>
      </dsp:nvSpPr>
      <dsp:spPr>
        <a:xfrm>
          <a:off x="3426957" y="4680361"/>
          <a:ext cx="1655729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533F2-8F09-49EA-88BF-62848FFAD062}">
      <dsp:nvSpPr>
        <dsp:cNvPr id="0" name=""/>
        <dsp:cNvSpPr/>
      </dsp:nvSpPr>
      <dsp:spPr>
        <a:xfrm>
          <a:off x="3539244" y="4787033"/>
          <a:ext cx="165572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8/29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3558039" y="4805828"/>
        <a:ext cx="1618139" cy="604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93A7F-1FD7-4628-81A1-2C716674F96D}">
      <dsp:nvSpPr>
        <dsp:cNvPr id="0" name=""/>
        <dsp:cNvSpPr/>
      </dsp:nvSpPr>
      <dsp:spPr>
        <a:xfrm>
          <a:off x="4209102" y="4386452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6B57F-ACFB-4CF1-9A35-81DB0596C853}">
      <dsp:nvSpPr>
        <dsp:cNvPr id="0" name=""/>
        <dsp:cNvSpPr/>
      </dsp:nvSpPr>
      <dsp:spPr>
        <a:xfrm>
          <a:off x="4209102" y="3450826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6AD5C-1278-442C-BD98-2D91F116A3C8}">
      <dsp:nvSpPr>
        <dsp:cNvPr id="0" name=""/>
        <dsp:cNvSpPr/>
      </dsp:nvSpPr>
      <dsp:spPr>
        <a:xfrm>
          <a:off x="4209102" y="2515200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8B0DB-A79A-4FA6-9311-30C94C64FC7A}">
      <dsp:nvSpPr>
        <dsp:cNvPr id="0" name=""/>
        <dsp:cNvSpPr/>
      </dsp:nvSpPr>
      <dsp:spPr>
        <a:xfrm>
          <a:off x="4209102" y="1579574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C54B3-EFEE-4136-9ACA-F1B14C71628A}">
      <dsp:nvSpPr>
        <dsp:cNvPr id="0" name=""/>
        <dsp:cNvSpPr/>
      </dsp:nvSpPr>
      <dsp:spPr>
        <a:xfrm>
          <a:off x="3022336" y="643948"/>
          <a:ext cx="1232485" cy="293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90"/>
              </a:lnTo>
              <a:lnTo>
                <a:pt x="1232485" y="200290"/>
              </a:lnTo>
              <a:lnTo>
                <a:pt x="1232485" y="2939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23D5D-A715-411F-B772-5515E6A053C3}">
      <dsp:nvSpPr>
        <dsp:cNvPr id="0" name=""/>
        <dsp:cNvSpPr/>
      </dsp:nvSpPr>
      <dsp:spPr>
        <a:xfrm>
          <a:off x="1744130" y="4386452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13999-3E84-4F5A-A3DB-F3273B9818EF}">
      <dsp:nvSpPr>
        <dsp:cNvPr id="0" name=""/>
        <dsp:cNvSpPr/>
      </dsp:nvSpPr>
      <dsp:spPr>
        <a:xfrm>
          <a:off x="1744130" y="3450826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EC5A8-42CC-4FD1-932C-03C0E0C487DF}">
      <dsp:nvSpPr>
        <dsp:cNvPr id="0" name=""/>
        <dsp:cNvSpPr/>
      </dsp:nvSpPr>
      <dsp:spPr>
        <a:xfrm>
          <a:off x="1744130" y="2515200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03283-0C0B-468E-9BB6-94CE3E61FC7E}">
      <dsp:nvSpPr>
        <dsp:cNvPr id="0" name=""/>
        <dsp:cNvSpPr/>
      </dsp:nvSpPr>
      <dsp:spPr>
        <a:xfrm>
          <a:off x="1744130" y="1579574"/>
          <a:ext cx="91440" cy="29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90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A886C-3563-40B2-9A14-6A9BD53B415B}">
      <dsp:nvSpPr>
        <dsp:cNvPr id="0" name=""/>
        <dsp:cNvSpPr/>
      </dsp:nvSpPr>
      <dsp:spPr>
        <a:xfrm>
          <a:off x="1789850" y="643948"/>
          <a:ext cx="1232485" cy="293909"/>
        </a:xfrm>
        <a:custGeom>
          <a:avLst/>
          <a:gdLst/>
          <a:ahLst/>
          <a:cxnLst/>
          <a:rect l="0" t="0" r="0" b="0"/>
          <a:pathLst>
            <a:path>
              <a:moveTo>
                <a:pt x="1232485" y="0"/>
              </a:moveTo>
              <a:lnTo>
                <a:pt x="1232485" y="200290"/>
              </a:lnTo>
              <a:lnTo>
                <a:pt x="0" y="200290"/>
              </a:lnTo>
              <a:lnTo>
                <a:pt x="0" y="2939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3C725-55DC-4855-80DE-554F4F14F311}">
      <dsp:nvSpPr>
        <dsp:cNvPr id="0" name=""/>
        <dsp:cNvSpPr/>
      </dsp:nvSpPr>
      <dsp:spPr>
        <a:xfrm>
          <a:off x="627561" y="2231"/>
          <a:ext cx="4789549" cy="641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9B1FB-636B-4C7C-87F9-FAD83EBDA100}">
      <dsp:nvSpPr>
        <dsp:cNvPr id="0" name=""/>
        <dsp:cNvSpPr/>
      </dsp:nvSpPr>
      <dsp:spPr>
        <a:xfrm>
          <a:off x="739848" y="108903"/>
          <a:ext cx="478954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Nazanin" panose="00000400000000000000" pitchFamily="2" charset="-78"/>
            </a:rPr>
            <a:t>ارزش افزوده بخش خدمات(میلیارد ریال)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758643" y="127698"/>
        <a:ext cx="4751959" cy="604126"/>
      </dsp:txXfrm>
    </dsp:sp>
    <dsp:sp modelId="{39C8F53C-0C3B-4C81-B3B5-29D53BC29971}">
      <dsp:nvSpPr>
        <dsp:cNvPr id="0" name=""/>
        <dsp:cNvSpPr/>
      </dsp:nvSpPr>
      <dsp:spPr>
        <a:xfrm>
          <a:off x="669651" y="937857"/>
          <a:ext cx="2240399" cy="6417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6F1FE-F91B-4DB6-BE27-2B0E437B6DAD}">
      <dsp:nvSpPr>
        <dsp:cNvPr id="0" name=""/>
        <dsp:cNvSpPr/>
      </dsp:nvSpPr>
      <dsp:spPr>
        <a:xfrm>
          <a:off x="781937" y="1044529"/>
          <a:ext cx="224039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Nazanin" panose="00000400000000000000" pitchFamily="2" charset="-78"/>
            </a:rPr>
            <a:t>به قیمت ثابت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800732" y="1063324"/>
        <a:ext cx="2202809" cy="604126"/>
      </dsp:txXfrm>
    </dsp:sp>
    <dsp:sp modelId="{9BFCE85A-2643-4E14-9357-EE7C6E5AAD6B}">
      <dsp:nvSpPr>
        <dsp:cNvPr id="0" name=""/>
        <dsp:cNvSpPr/>
      </dsp:nvSpPr>
      <dsp:spPr>
        <a:xfrm>
          <a:off x="966634" y="1873483"/>
          <a:ext cx="1646432" cy="6417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3918C-3199-40FC-AD9A-96916DC6D012}">
      <dsp:nvSpPr>
        <dsp:cNvPr id="0" name=""/>
        <dsp:cNvSpPr/>
      </dsp:nvSpPr>
      <dsp:spPr>
        <a:xfrm>
          <a:off x="1078921" y="1980155"/>
          <a:ext cx="1646432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1" kern="1200" dirty="0">
              <a:cs typeface="B Nazanin" panose="00000400000000000000" pitchFamily="2" charset="-78"/>
            </a:rPr>
            <a:t>52552</a:t>
          </a:r>
          <a:endParaRPr lang="en-US" sz="2300" b="1" kern="1200" dirty="0">
            <a:cs typeface="B Nazanin" panose="00000400000000000000" pitchFamily="2" charset="-78"/>
          </a:endParaRPr>
        </a:p>
      </dsp:txBody>
      <dsp:txXfrm>
        <a:off x="1097716" y="1998950"/>
        <a:ext cx="1608842" cy="604126"/>
      </dsp:txXfrm>
    </dsp:sp>
    <dsp:sp modelId="{DF84F69E-294F-4189-9E62-DC204D21F265}">
      <dsp:nvSpPr>
        <dsp:cNvPr id="0" name=""/>
        <dsp:cNvSpPr/>
      </dsp:nvSpPr>
      <dsp:spPr>
        <a:xfrm>
          <a:off x="966634" y="2809109"/>
          <a:ext cx="1646432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C856D-3491-468B-9663-E7C5B0315726}">
      <dsp:nvSpPr>
        <dsp:cNvPr id="0" name=""/>
        <dsp:cNvSpPr/>
      </dsp:nvSpPr>
      <dsp:spPr>
        <a:xfrm>
          <a:off x="1078921" y="2915781"/>
          <a:ext cx="1646432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1/3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1097716" y="2934576"/>
        <a:ext cx="1608842" cy="604126"/>
      </dsp:txXfrm>
    </dsp:sp>
    <dsp:sp modelId="{73937B47-43FC-4951-979D-BF7847694D2D}">
      <dsp:nvSpPr>
        <dsp:cNvPr id="0" name=""/>
        <dsp:cNvSpPr/>
      </dsp:nvSpPr>
      <dsp:spPr>
        <a:xfrm>
          <a:off x="966634" y="3744735"/>
          <a:ext cx="1646432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3DD87-1D86-47A7-A7BB-AF27026E9524}">
      <dsp:nvSpPr>
        <dsp:cNvPr id="0" name=""/>
        <dsp:cNvSpPr/>
      </dsp:nvSpPr>
      <dsp:spPr>
        <a:xfrm>
          <a:off x="1078921" y="3851407"/>
          <a:ext cx="1646432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19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1097716" y="3870202"/>
        <a:ext cx="1608842" cy="604126"/>
      </dsp:txXfrm>
    </dsp:sp>
    <dsp:sp modelId="{89F9C396-4743-4374-B329-3A87B14AD09D}">
      <dsp:nvSpPr>
        <dsp:cNvPr id="0" name=""/>
        <dsp:cNvSpPr/>
      </dsp:nvSpPr>
      <dsp:spPr>
        <a:xfrm>
          <a:off x="966634" y="4680361"/>
          <a:ext cx="1646432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28FD7-66D0-4862-9463-DE5D8226D0C8}">
      <dsp:nvSpPr>
        <dsp:cNvPr id="0" name=""/>
        <dsp:cNvSpPr/>
      </dsp:nvSpPr>
      <dsp:spPr>
        <a:xfrm>
          <a:off x="1078921" y="4787033"/>
          <a:ext cx="1646432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65/47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1097716" y="4805828"/>
        <a:ext cx="1608842" cy="604126"/>
      </dsp:txXfrm>
    </dsp:sp>
    <dsp:sp modelId="{78AFA09B-FC98-4BBB-87A3-2C79A8E5B905}">
      <dsp:nvSpPr>
        <dsp:cNvPr id="0" name=""/>
        <dsp:cNvSpPr/>
      </dsp:nvSpPr>
      <dsp:spPr>
        <a:xfrm>
          <a:off x="3134623" y="937857"/>
          <a:ext cx="2240399" cy="6417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2B9D5-A4C8-4FEC-8C7D-3EF24D7BD5EA}">
      <dsp:nvSpPr>
        <dsp:cNvPr id="0" name=""/>
        <dsp:cNvSpPr/>
      </dsp:nvSpPr>
      <dsp:spPr>
        <a:xfrm>
          <a:off x="3246909" y="1044529"/>
          <a:ext cx="2240399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Nazanin" panose="00000400000000000000" pitchFamily="2" charset="-78"/>
            </a:rPr>
            <a:t>به قیمت جاری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3265704" y="1063324"/>
        <a:ext cx="2202809" cy="604126"/>
      </dsp:txXfrm>
    </dsp:sp>
    <dsp:sp modelId="{0C63E62E-3E8A-4F52-B679-4E696E506B31}">
      <dsp:nvSpPr>
        <dsp:cNvPr id="0" name=""/>
        <dsp:cNvSpPr/>
      </dsp:nvSpPr>
      <dsp:spPr>
        <a:xfrm>
          <a:off x="3431606" y="1873483"/>
          <a:ext cx="1646432" cy="6417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C67BF-CEA3-4D2A-9497-60FE5D008FC7}">
      <dsp:nvSpPr>
        <dsp:cNvPr id="0" name=""/>
        <dsp:cNvSpPr/>
      </dsp:nvSpPr>
      <dsp:spPr>
        <a:xfrm>
          <a:off x="3543892" y="1980155"/>
          <a:ext cx="1646432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b="1" kern="1200" dirty="0">
              <a:cs typeface="B Nazanin" panose="00000400000000000000" pitchFamily="2" charset="-78"/>
            </a:rPr>
            <a:t>347115</a:t>
          </a:r>
          <a:endParaRPr lang="en-US" sz="2300" b="1" kern="1200" dirty="0">
            <a:cs typeface="B Nazanin" panose="00000400000000000000" pitchFamily="2" charset="-78"/>
          </a:endParaRPr>
        </a:p>
      </dsp:txBody>
      <dsp:txXfrm>
        <a:off x="3562687" y="1998950"/>
        <a:ext cx="1608842" cy="604126"/>
      </dsp:txXfrm>
    </dsp:sp>
    <dsp:sp modelId="{B9D706D1-14B9-4D37-8795-094170911C65}">
      <dsp:nvSpPr>
        <dsp:cNvPr id="0" name=""/>
        <dsp:cNvSpPr/>
      </dsp:nvSpPr>
      <dsp:spPr>
        <a:xfrm>
          <a:off x="3431606" y="2809109"/>
          <a:ext cx="1646432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2CF13-FC85-46C1-9EEF-A71AEB065C43}">
      <dsp:nvSpPr>
        <dsp:cNvPr id="0" name=""/>
        <dsp:cNvSpPr/>
      </dsp:nvSpPr>
      <dsp:spPr>
        <a:xfrm>
          <a:off x="3543892" y="2915781"/>
          <a:ext cx="1646432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1/4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3562687" y="2934576"/>
        <a:ext cx="1608842" cy="604126"/>
      </dsp:txXfrm>
    </dsp:sp>
    <dsp:sp modelId="{31D1300E-75F7-4C98-A5DD-36ED4DADEE35}">
      <dsp:nvSpPr>
        <dsp:cNvPr id="0" name=""/>
        <dsp:cNvSpPr/>
      </dsp:nvSpPr>
      <dsp:spPr>
        <a:xfrm>
          <a:off x="3431606" y="3744735"/>
          <a:ext cx="1646432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AF949-CA98-46A3-87C8-569C07C5C6A7}">
      <dsp:nvSpPr>
        <dsp:cNvPr id="0" name=""/>
        <dsp:cNvSpPr/>
      </dsp:nvSpPr>
      <dsp:spPr>
        <a:xfrm>
          <a:off x="3543892" y="3851407"/>
          <a:ext cx="1646432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19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3562687" y="3870202"/>
        <a:ext cx="1608842" cy="604126"/>
      </dsp:txXfrm>
    </dsp:sp>
    <dsp:sp modelId="{46586803-908B-4107-B0EF-5C8A5B7969E3}">
      <dsp:nvSpPr>
        <dsp:cNvPr id="0" name=""/>
        <dsp:cNvSpPr/>
      </dsp:nvSpPr>
      <dsp:spPr>
        <a:xfrm>
          <a:off x="3431606" y="4680361"/>
          <a:ext cx="1646432" cy="641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41925-0F78-4612-8CE9-A1043C2EC700}">
      <dsp:nvSpPr>
        <dsp:cNvPr id="0" name=""/>
        <dsp:cNvSpPr/>
      </dsp:nvSpPr>
      <dsp:spPr>
        <a:xfrm>
          <a:off x="3543892" y="4787033"/>
          <a:ext cx="1646432" cy="641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300" kern="1200" dirty="0">
              <a:cs typeface="B Nazanin" panose="00000400000000000000" pitchFamily="2" charset="-78"/>
            </a:rPr>
            <a:t>65/45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3562687" y="4805828"/>
        <a:ext cx="1608842" cy="6041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447BC-B83E-4050-9ED0-F4DE88033E4F}">
      <dsp:nvSpPr>
        <dsp:cNvPr id="0" name=""/>
        <dsp:cNvSpPr/>
      </dsp:nvSpPr>
      <dsp:spPr>
        <a:xfrm rot="5400000">
          <a:off x="526358" y="1101416"/>
          <a:ext cx="2083772" cy="182147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277544F1-5062-452F-9708-C768F9466253}">
      <dsp:nvSpPr>
        <dsp:cNvPr id="0" name=""/>
        <dsp:cNvSpPr/>
      </dsp:nvSpPr>
      <dsp:spPr>
        <a:xfrm>
          <a:off x="5415" y="1491213"/>
          <a:ext cx="1041886" cy="1041886"/>
        </a:xfrm>
        <a:prstGeom prst="ellipse">
          <a:avLst/>
        </a:prstGeom>
        <a:gradFill rotWithShape="1">
          <a:gsLst>
            <a:gs pos="0">
              <a:schemeClr val="accent5">
                <a:tint val="96000"/>
                <a:satMod val="100000"/>
                <a:lumMod val="104000"/>
              </a:schemeClr>
            </a:gs>
            <a:gs pos="78000">
              <a:schemeClr val="accent5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0" kern="1200" dirty="0">
              <a:cs typeface="B Nazanin" panose="00000400000000000000" pitchFamily="2" charset="-78"/>
            </a:rPr>
            <a:t>کشاورزی</a:t>
          </a:r>
          <a:endParaRPr lang="en-US" sz="2000" b="0" kern="1200" dirty="0">
            <a:cs typeface="B Nazanin" panose="00000400000000000000" pitchFamily="2" charset="-78"/>
          </a:endParaRPr>
        </a:p>
      </dsp:txBody>
      <dsp:txXfrm>
        <a:off x="157996" y="1643794"/>
        <a:ext cx="736724" cy="736724"/>
      </dsp:txXfrm>
    </dsp:sp>
    <dsp:sp modelId="{43F12AAE-FDD1-4142-899D-2C711DADDCB7}">
      <dsp:nvSpPr>
        <dsp:cNvPr id="0" name=""/>
        <dsp:cNvSpPr/>
      </dsp:nvSpPr>
      <dsp:spPr>
        <a:xfrm rot="5400000">
          <a:off x="3261309" y="1101416"/>
          <a:ext cx="2083772" cy="182147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795276" y="1361614"/>
        <a:ext cx="1015839" cy="1275035"/>
      </dsp:txXfrm>
    </dsp:sp>
    <dsp:sp modelId="{6547B89E-0FE5-46A2-B1F7-21BE6BE4E945}">
      <dsp:nvSpPr>
        <dsp:cNvPr id="0" name=""/>
        <dsp:cNvSpPr/>
      </dsp:nvSpPr>
      <dsp:spPr>
        <a:xfrm>
          <a:off x="2740366" y="1491213"/>
          <a:ext cx="1041886" cy="1041886"/>
        </a:xfrm>
        <a:prstGeom prst="ellipse">
          <a:avLst/>
        </a:prstGeom>
        <a:gradFill rotWithShape="1">
          <a:gsLst>
            <a:gs pos="0">
              <a:schemeClr val="accent5">
                <a:tint val="96000"/>
                <a:satMod val="100000"/>
                <a:lumMod val="104000"/>
              </a:schemeClr>
            </a:gs>
            <a:gs pos="78000">
              <a:schemeClr val="accent5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0" kern="1200" dirty="0">
              <a:cs typeface="B Nazanin" panose="00000400000000000000" pitchFamily="2" charset="-78"/>
            </a:rPr>
            <a:t>صنعت و معدن</a:t>
          </a:r>
          <a:endParaRPr lang="en-US" sz="2000" b="0" kern="1200" dirty="0">
            <a:cs typeface="B Nazanin" panose="00000400000000000000" pitchFamily="2" charset="-78"/>
          </a:endParaRPr>
        </a:p>
      </dsp:txBody>
      <dsp:txXfrm>
        <a:off x="2892947" y="1643794"/>
        <a:ext cx="736724" cy="736724"/>
      </dsp:txXfrm>
    </dsp:sp>
    <dsp:sp modelId="{47BE7029-F4F6-422E-A0FA-AF7AD6990819}">
      <dsp:nvSpPr>
        <dsp:cNvPr id="0" name=""/>
        <dsp:cNvSpPr/>
      </dsp:nvSpPr>
      <dsp:spPr>
        <a:xfrm rot="5400000">
          <a:off x="5996260" y="1101416"/>
          <a:ext cx="2083772" cy="182147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530227" y="1361615"/>
        <a:ext cx="1015839" cy="1275035"/>
      </dsp:txXfrm>
    </dsp:sp>
    <dsp:sp modelId="{D3BD37EC-D69C-4361-97DA-6A06AB7DB67C}">
      <dsp:nvSpPr>
        <dsp:cNvPr id="0" name=""/>
        <dsp:cNvSpPr/>
      </dsp:nvSpPr>
      <dsp:spPr>
        <a:xfrm>
          <a:off x="5475317" y="1491213"/>
          <a:ext cx="1041886" cy="1041886"/>
        </a:xfrm>
        <a:prstGeom prst="ellipse">
          <a:avLst/>
        </a:prstGeom>
        <a:gradFill rotWithShape="1">
          <a:gsLst>
            <a:gs pos="0">
              <a:schemeClr val="accent5">
                <a:tint val="96000"/>
                <a:satMod val="100000"/>
                <a:lumMod val="104000"/>
              </a:schemeClr>
            </a:gs>
            <a:gs pos="78000">
              <a:schemeClr val="accent5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0" kern="1200" dirty="0">
              <a:cs typeface="B Nazanin" panose="00000400000000000000" pitchFamily="2" charset="-78"/>
            </a:rPr>
            <a:t>ساختمان</a:t>
          </a:r>
          <a:endParaRPr lang="en-US" sz="2000" b="0" kern="1200" dirty="0">
            <a:cs typeface="B Nazanin" panose="00000400000000000000" pitchFamily="2" charset="-78"/>
          </a:endParaRPr>
        </a:p>
      </dsp:txBody>
      <dsp:txXfrm>
        <a:off x="5627898" y="1643794"/>
        <a:ext cx="736724" cy="736724"/>
      </dsp:txXfrm>
    </dsp:sp>
    <dsp:sp modelId="{64FC19B7-1074-47F1-823E-D8DD4EAE86A3}">
      <dsp:nvSpPr>
        <dsp:cNvPr id="0" name=""/>
        <dsp:cNvSpPr/>
      </dsp:nvSpPr>
      <dsp:spPr>
        <a:xfrm rot="5400000">
          <a:off x="8731212" y="1101416"/>
          <a:ext cx="2083772" cy="182147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FCCA06A-8A3C-4594-A897-AC1F37963FAA}">
      <dsp:nvSpPr>
        <dsp:cNvPr id="0" name=""/>
        <dsp:cNvSpPr/>
      </dsp:nvSpPr>
      <dsp:spPr>
        <a:xfrm>
          <a:off x="8210269" y="1491213"/>
          <a:ext cx="1041886" cy="1041886"/>
        </a:xfrm>
        <a:prstGeom prst="ellipse">
          <a:avLst/>
        </a:prstGeom>
        <a:gradFill rotWithShape="1">
          <a:gsLst>
            <a:gs pos="0">
              <a:schemeClr val="accent5">
                <a:tint val="96000"/>
                <a:satMod val="100000"/>
                <a:lumMod val="104000"/>
              </a:schemeClr>
            </a:gs>
            <a:gs pos="78000">
              <a:schemeClr val="accent5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0" kern="1200" dirty="0">
              <a:cs typeface="B Nazanin" panose="00000400000000000000" pitchFamily="2" charset="-78"/>
            </a:rPr>
            <a:t>خدمات</a:t>
          </a:r>
          <a:endParaRPr lang="en-US" sz="2000" b="0" kern="1200" dirty="0">
            <a:cs typeface="B Nazanin" panose="00000400000000000000" pitchFamily="2" charset="-78"/>
          </a:endParaRPr>
        </a:p>
      </dsp:txBody>
      <dsp:txXfrm>
        <a:off x="8362850" y="1643794"/>
        <a:ext cx="736724" cy="7367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6F407-924B-4964-AB43-5E66DF813033}">
      <dsp:nvSpPr>
        <dsp:cNvPr id="0" name=""/>
        <dsp:cNvSpPr/>
      </dsp:nvSpPr>
      <dsp:spPr>
        <a:xfrm rot="5400000">
          <a:off x="3254088" y="587779"/>
          <a:ext cx="2137191" cy="18593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400" kern="1200" dirty="0">
              <a:cs typeface="B Nazanin" panose="00000400000000000000" pitchFamily="2" charset="-78"/>
            </a:rPr>
            <a:t>شهری : 0/42</a:t>
          </a:r>
          <a:endParaRPr lang="en-US" sz="3400" kern="1200" dirty="0">
            <a:cs typeface="B Nazanin" panose="00000400000000000000" pitchFamily="2" charset="-78"/>
          </a:endParaRPr>
        </a:p>
      </dsp:txBody>
      <dsp:txXfrm rot="-5400000">
        <a:off x="3682755" y="781908"/>
        <a:ext cx="1279856" cy="1471099"/>
      </dsp:txXfrm>
    </dsp:sp>
    <dsp:sp modelId="{CB0E0A2D-5F47-4313-AC70-AE33855F9B51}">
      <dsp:nvSpPr>
        <dsp:cNvPr id="0" name=""/>
        <dsp:cNvSpPr/>
      </dsp:nvSpPr>
      <dsp:spPr>
        <a:xfrm>
          <a:off x="5308784" y="876300"/>
          <a:ext cx="2385106" cy="128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400" kern="1200" dirty="0"/>
            <a:t>استان گلستان</a:t>
          </a:r>
          <a:endParaRPr lang="en-US" sz="3400" kern="1200" dirty="0"/>
        </a:p>
      </dsp:txBody>
      <dsp:txXfrm>
        <a:off x="5308784" y="876300"/>
        <a:ext cx="2385106" cy="1282315"/>
      </dsp:txXfrm>
    </dsp:sp>
    <dsp:sp modelId="{5AFDE473-1150-4407-874C-874A3B445BF8}">
      <dsp:nvSpPr>
        <dsp:cNvPr id="0" name=""/>
        <dsp:cNvSpPr/>
      </dsp:nvSpPr>
      <dsp:spPr>
        <a:xfrm rot="5400000">
          <a:off x="1245982" y="587779"/>
          <a:ext cx="2137191" cy="18593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Nazanin" panose="00000400000000000000" pitchFamily="2" charset="-78"/>
            </a:rPr>
            <a:t>روستایی : 0/34</a:t>
          </a:r>
          <a:endParaRPr lang="en-US" sz="3600" kern="1200" dirty="0">
            <a:cs typeface="B Nazanin" panose="00000400000000000000" pitchFamily="2" charset="-78"/>
          </a:endParaRPr>
        </a:p>
      </dsp:txBody>
      <dsp:txXfrm rot="-5400000">
        <a:off x="1674649" y="781908"/>
        <a:ext cx="1279856" cy="14710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6F407-924B-4964-AB43-5E66DF813033}">
      <dsp:nvSpPr>
        <dsp:cNvPr id="0" name=""/>
        <dsp:cNvSpPr/>
      </dsp:nvSpPr>
      <dsp:spPr>
        <a:xfrm rot="5400000">
          <a:off x="3254088" y="587779"/>
          <a:ext cx="2137191" cy="18593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400" kern="1200" dirty="0">
              <a:cs typeface="B Nazanin" panose="00000400000000000000" pitchFamily="2" charset="-78"/>
            </a:rPr>
            <a:t>شهری : 0/37</a:t>
          </a:r>
          <a:endParaRPr lang="en-US" sz="3400" kern="1200" dirty="0">
            <a:cs typeface="B Nazanin" panose="00000400000000000000" pitchFamily="2" charset="-78"/>
          </a:endParaRPr>
        </a:p>
      </dsp:txBody>
      <dsp:txXfrm rot="-5400000">
        <a:off x="3682755" y="781908"/>
        <a:ext cx="1279856" cy="1471099"/>
      </dsp:txXfrm>
    </dsp:sp>
    <dsp:sp modelId="{CB0E0A2D-5F47-4313-AC70-AE33855F9B51}">
      <dsp:nvSpPr>
        <dsp:cNvPr id="0" name=""/>
        <dsp:cNvSpPr/>
      </dsp:nvSpPr>
      <dsp:spPr>
        <a:xfrm>
          <a:off x="5308784" y="876300"/>
          <a:ext cx="2385106" cy="128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400" kern="1200" dirty="0"/>
            <a:t>کشور</a:t>
          </a:r>
          <a:endParaRPr lang="en-US" sz="3400" kern="1200" dirty="0"/>
        </a:p>
      </dsp:txBody>
      <dsp:txXfrm>
        <a:off x="5308784" y="876300"/>
        <a:ext cx="2385106" cy="1282315"/>
      </dsp:txXfrm>
    </dsp:sp>
    <dsp:sp modelId="{5AFDE473-1150-4407-874C-874A3B445BF8}">
      <dsp:nvSpPr>
        <dsp:cNvPr id="0" name=""/>
        <dsp:cNvSpPr/>
      </dsp:nvSpPr>
      <dsp:spPr>
        <a:xfrm rot="5400000">
          <a:off x="1245982" y="587779"/>
          <a:ext cx="2137191" cy="18593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Nazanin" panose="00000400000000000000" pitchFamily="2" charset="-78"/>
            </a:rPr>
            <a:t>روستایی: 0/36</a:t>
          </a:r>
          <a:endParaRPr lang="en-US" sz="3600" kern="1200" dirty="0">
            <a:cs typeface="B Nazanin" panose="00000400000000000000" pitchFamily="2" charset="-78"/>
          </a:endParaRPr>
        </a:p>
      </dsp:txBody>
      <dsp:txXfrm rot="-5400000">
        <a:off x="1674649" y="781908"/>
        <a:ext cx="1279856" cy="1471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41264"/>
      </p:ext>
    </p:extLst>
  </p:cSld>
  <p:clrMapOvr>
    <a:masterClrMapping/>
  </p:clrMapOvr>
  <p:transition spd="slow" advTm="15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8297"/>
      </p:ext>
    </p:extLst>
  </p:cSld>
  <p:clrMapOvr>
    <a:masterClrMapping/>
  </p:clrMapOvr>
  <p:transition spd="slow" advTm="15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93307"/>
      </p:ext>
    </p:extLst>
  </p:cSld>
  <p:clrMapOvr>
    <a:masterClrMapping/>
  </p:clrMapOvr>
  <p:transition spd="slow" advTm="15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407500"/>
      </p:ext>
    </p:extLst>
  </p:cSld>
  <p:clrMapOvr>
    <a:masterClrMapping/>
  </p:clrMapOvr>
  <p:transition spd="slow" advTm="15000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93755"/>
      </p:ext>
    </p:extLst>
  </p:cSld>
  <p:clrMapOvr>
    <a:masterClrMapping/>
  </p:clrMapOvr>
  <p:transition spd="slow" advTm="15000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12355"/>
      </p:ext>
    </p:extLst>
  </p:cSld>
  <p:clrMapOvr>
    <a:masterClrMapping/>
  </p:clrMapOvr>
  <p:transition spd="slow" advTm="1500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37159"/>
      </p:ext>
    </p:extLst>
  </p:cSld>
  <p:clrMapOvr>
    <a:masterClrMapping/>
  </p:clrMapOvr>
  <p:transition spd="slow" advTm="1500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14230"/>
      </p:ext>
    </p:extLst>
  </p:cSld>
  <p:clrMapOvr>
    <a:masterClrMapping/>
  </p:clrMapOvr>
  <p:transition spd="slow" advTm="150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2180"/>
      </p:ext>
    </p:extLst>
  </p:cSld>
  <p:clrMapOvr>
    <a:masterClrMapping/>
  </p:clrMapOvr>
  <p:transition spd="slow" advTm="15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18547"/>
      </p:ext>
    </p:extLst>
  </p:cSld>
  <p:clrMapOvr>
    <a:masterClrMapping/>
  </p:clrMapOvr>
  <p:transition spd="slow" advTm="15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42778"/>
      </p:ext>
    </p:extLst>
  </p:cSld>
  <p:clrMapOvr>
    <a:masterClrMapping/>
  </p:clrMapOvr>
  <p:transition spd="slow" advTm="15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10725"/>
      </p:ext>
    </p:extLst>
  </p:cSld>
  <p:clrMapOvr>
    <a:masterClrMapping/>
  </p:clrMapOvr>
  <p:transition spd="slow" advTm="15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85620"/>
      </p:ext>
    </p:extLst>
  </p:cSld>
  <p:clrMapOvr>
    <a:masterClrMapping/>
  </p:clrMapOvr>
  <p:transition spd="slow" advTm="15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0312"/>
      </p:ext>
    </p:extLst>
  </p:cSld>
  <p:clrMapOvr>
    <a:masterClrMapping/>
  </p:clrMapOvr>
  <p:transition spd="slow" advTm="15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4162"/>
      </p:ext>
    </p:extLst>
  </p:cSld>
  <p:clrMapOvr>
    <a:masterClrMapping/>
  </p:clrMapOvr>
  <p:transition spd="slow" advTm="15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46815"/>
      </p:ext>
    </p:extLst>
  </p:cSld>
  <p:clrMapOvr>
    <a:masterClrMapping/>
  </p:clrMapOvr>
  <p:transition spd="slow" advTm="15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9286"/>
      </p:ext>
    </p:extLst>
  </p:cSld>
  <p:clrMapOvr>
    <a:masterClrMapping/>
  </p:clrMapOvr>
  <p:transition spd="slow" advTm="15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25000">
              <a:schemeClr val="accent5">
                <a:lumMod val="45000"/>
                <a:lumOff val="55000"/>
              </a:schemeClr>
            </a:gs>
            <a:gs pos="50000">
              <a:schemeClr val="accent5">
                <a:lumMod val="45000"/>
                <a:lumOff val="55000"/>
              </a:schemeClr>
            </a:gs>
            <a:gs pos="66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A89C9-6DDC-403F-86CD-E72AD3B2BD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81BDD-626C-4CF0-B3F3-B35D4B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88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slow" advTm="15000">
    <p:circl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file:///F:\&#1593;&#1605;&#1583;&#1607;%20&#1588;&#1575;&#1582;&#1589;%20&#1607;&#1575;\&#1575;&#1582;&#1585;&#1740;&#1606;%20&#1575;&#1591;&#1604;&#1575;&#1593;&#1575;&#1578;%20&#1570;&#1605;&#1575;&#1585;&#1607;&#1575;&#1740;%20&#1585;&#1587;&#1605;&#1740;%20&#1587;&#1575;&#1740;&#1578;.xlsx!&#1578;&#1608;&#1585;&#1605;%20&#1587;&#1575;&#1604;&#1575;&#1606;&#1607;!%5b&#1575;&#1582;&#1585;&#1740;&#1606;%20&#1575;&#1591;&#1604;&#1575;&#1593;&#1575;&#1578;%20&#1570;&#1605;&#1575;&#1585;&#1607;&#1575;&#1740;%20&#1585;&#1587;&#1605;&#1740;%20&#1587;&#1575;&#1740;&#1578;.xlsx%5d&#1578;&#1608;&#1585;&#1605;%20&#1587;&#1575;&#1604;&#1575;&#1606;&#1607;%20Chart%20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file:///F:\&#1593;&#1605;&#1583;&#1607;%20&#1588;&#1575;&#1582;&#1589;%20&#1607;&#1575;\&#1575;&#1582;&#1585;&#1740;&#1606;%20&#1575;&#1591;&#1604;&#1575;&#1593;&#1575;&#1578;%20&#1570;&#1605;&#1575;&#1585;&#1607;&#1575;&#1740;%20&#1585;&#1587;&#1605;&#1740;%20&#1587;&#1575;&#1740;&#1578;.xlsx!&#1581;&#1587;&#1575;&#1576;&#1607;&#1575;&#1740;%20&#1578;&#1608;&#1604;&#1740;&#1583;%20&#1602;&#1740;&#1605;&#1578;%20&#1579;&#1575;&#1576;&#1578;%20&#1608;%20&#1580;&#1575;&#1585;&#1740;8!%5b&#1575;&#1582;&#1585;&#1740;&#1606;%20&#1575;&#1591;&#1604;&#1575;&#1593;&#1575;&#1578;%20&#1570;&#1605;&#1575;&#1585;&#1607;&#1575;&#1740;%20&#1585;&#1587;&#1605;&#1740;%20&#1587;&#1575;&#1740;&#1578;.xlsx%5d&#1581;&#1587;&#1575;&#1576;&#1607;&#1575;&#1740;%20&#1578;&#1608;&#1604;&#1740;&#1583;%20&#1602;&#1740;&#1605;&#1578;%20&#1579;&#1575;&#1576;&#1578;%20&#1608;%20&#1580;&#1575;&#1585;&#1740;8%20Chart%20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file:///F:\&#1593;&#1605;&#1583;&#1607;%20&#1588;&#1575;&#1582;&#1589;%20&#1607;&#1575;\&#1575;&#1582;&#1585;&#1740;&#1606;%20&#1575;&#1591;&#1604;&#1575;&#1593;&#1575;&#1578;%20&#1570;&#1605;&#1575;&#1585;&#1607;&#1575;&#1740;%20&#1585;&#1587;&#1605;&#1740;%20&#1587;&#1575;&#1740;&#1578;.xlsx!&#1581;&#1587;&#1575;&#1576;&#1607;&#1575;&#1740;%20&#1578;&#1608;&#1604;&#1740;&#1583;%20&#1602;&#1740;&#1605;&#1578;%20&#1579;&#1575;&#1576;&#1578;%20&#1608;%20&#1580;&#1575;&#1585;&#1740;8!%5b&#1575;&#1582;&#1585;&#1740;&#1606;%20&#1575;&#1591;&#1604;&#1575;&#1593;&#1575;&#1578;%20&#1570;&#1605;&#1575;&#1585;&#1607;&#1575;&#1740;%20&#1585;&#1587;&#1605;&#1740;%20&#1587;&#1575;&#1740;&#1578;.xlsx%5d&#1581;&#1587;&#1575;&#1576;&#1607;&#1575;&#1740;%20&#1578;&#1608;&#1604;&#1740;&#1583;%20&#1602;&#1740;&#1605;&#1578;%20&#1579;&#1575;&#1576;&#1578;%20&#1608;%20&#1580;&#1575;&#1585;&#1740;8%20Chart%20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593;&#1605;&#1583;&#1607;%20&#1588;&#1575;&#1582;&#1589;%20&#1607;&#1575;\&#1575;&#1582;&#1585;&#1740;&#1606;%20&#1575;&#1591;&#1604;&#1575;&#1593;&#1575;&#1578;%20&#1570;&#1605;&#1575;&#1585;&#1607;&#1575;&#1740;%20&#1585;&#1587;&#1605;&#1740;%20&#1587;&#1575;&#1740;&#1578;.xlsx!&#1575;&#1587;&#1604;&#1575;&#1740;&#1583;%202!R1C1:R15C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file:///F:\&#1593;&#1605;&#1583;&#1607;%20&#1588;&#1575;&#1582;&#1589;%20&#1607;&#1575;\&#1575;&#1582;&#1585;&#1740;&#1606;%20&#1575;&#1591;&#1604;&#1575;&#1593;&#1575;&#1578;%20&#1570;&#1605;&#1575;&#1585;&#1607;&#1575;&#1740;%20&#1585;&#1587;&#1605;&#1740;%20&#1587;&#1575;&#1740;&#1578;.xlsx!&#1581;&#1587;&#1575;&#1576;&#1607;&#1575;&#1740;%20&#1578;&#1608;&#1604;&#1740;&#1583;%20&#1602;&#1740;&#1605;&#1578;%20&#1579;&#1575;&#1576;&#1578;%20&#1608;%20&#1580;&#1575;&#1585;&#1740;8!%5b&#1575;&#1582;&#1585;&#1740;&#1606;%20&#1575;&#1591;&#1604;&#1575;&#1593;&#1575;&#1578;%20&#1570;&#1605;&#1575;&#1585;&#1607;&#1575;&#1740;%20&#1585;&#1587;&#1605;&#1740;%20&#1587;&#1575;&#1740;&#1578;.xlsx%5d&#1581;&#1587;&#1575;&#1576;&#1607;&#1575;&#1740;%20&#1578;&#1608;&#1604;&#1740;&#1583;%20&#1602;&#1740;&#1605;&#1578;%20&#1579;&#1575;&#1576;&#1578;%20&#1608;%20&#1580;&#1575;&#1585;&#1740;8%20Chart%20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file:///F:\&#1593;&#1605;&#1583;&#1607;%20&#1588;&#1575;&#1582;&#1589;%20&#1607;&#1575;\&#1575;&#1582;&#1585;&#1740;&#1606;%20&#1575;&#1591;&#1604;&#1575;&#1593;&#1575;&#1578;%20&#1570;&#1605;&#1575;&#1585;&#1607;&#1575;&#1740;%20&#1585;&#1587;&#1605;&#1740;%20&#1587;&#1575;&#1740;&#1578;.xlsx!&#1580;1&amp;10.ravand-H&amp;B!%5b&#1575;&#1582;&#1585;&#1740;&#1606;%20&#1575;&#1591;&#1604;&#1575;&#1593;&#1575;&#1578;%20&#1570;&#1605;&#1575;&#1585;&#1607;&#1575;&#1740;%20&#1585;&#1587;&#1605;&#1740;%20&#1587;&#1575;&#1740;&#1578;.xlsx%5d&#1580;1&amp;10.ravand-H&amp;B%20Chart%20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file:///F:\&#1593;&#1605;&#1583;&#1607;%20&#1588;&#1575;&#1582;&#1589;%20&#1607;&#1575;\&#1575;&#1582;&#1585;&#1740;&#1606;%20&#1575;&#1591;&#1604;&#1575;&#1593;&#1575;&#1578;%20&#1570;&#1605;&#1575;&#1585;&#1607;&#1575;&#1740;%20&#1585;&#1587;&#1605;&#1740;%20&#1587;&#1575;&#1740;&#1578;.xlsx!&#1580;1&amp;10.ravand-H&amp;B!%5b&#1575;&#1582;&#1585;&#1740;&#1606;%20&#1575;&#1591;&#1604;&#1575;&#1593;&#1575;&#1578;%20&#1570;&#1605;&#1575;&#1585;&#1607;&#1575;&#1740;%20&#1585;&#1587;&#1605;&#1740;%20&#1587;&#1575;&#1740;&#1578;.xlsx%5d&#1580;1&amp;10.ravand-H&amp;B%20Chart%20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file:///F:\&#1593;&#1605;&#1583;&#1607;%20&#1588;&#1575;&#1582;&#1589;%20&#1607;&#1575;\&#1575;&#1582;&#1585;&#1740;&#1606;%20&#1575;&#1591;&#1604;&#1575;&#1593;&#1575;&#1578;%20&#1570;&#1605;&#1575;&#1585;&#1607;&#1575;&#1740;%20&#1585;&#1587;&#1605;&#1740;%20&#1587;&#1575;&#1740;&#1578;.xlsx!&#1580;1&amp;10.ravand-H&amp;B!%5b&#1575;&#1582;&#1585;&#1740;&#1606;%20&#1575;&#1591;&#1604;&#1575;&#1593;&#1575;&#1578;%20&#1570;&#1605;&#1575;&#1585;&#1607;&#1575;&#1740;%20&#1585;&#1587;&#1605;&#1740;%20&#1587;&#1575;&#1740;&#1578;.xlsx%5d&#1580;1&amp;10.ravand-H&amp;B%20Chart%20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file:///F:\&#1593;&#1605;&#1583;&#1607;%20&#1588;&#1575;&#1582;&#1589;%20&#1607;&#1575;\&#1575;&#1582;&#1585;&#1740;&#1606;%20&#1575;&#1591;&#1604;&#1575;&#1593;&#1575;&#1578;%20&#1570;&#1605;&#1575;&#1585;&#1607;&#1575;&#1740;%20&#1585;&#1587;&#1605;&#1740;%20&#1587;&#1575;&#1740;&#1578;.xlsx!&#1575;&#1587;&#1604;&#1575;&#1740;&#1583;32-1!%5b&#1575;&#1582;&#1585;&#1740;&#1606;%20&#1575;&#1591;&#1604;&#1575;&#1593;&#1575;&#1578;%20&#1570;&#1605;&#1575;&#1585;&#1607;&#1575;&#1740;%20&#1585;&#1587;&#1605;&#1740;%20&#1587;&#1575;&#1740;&#1578;.xlsx%5d&#1575;&#1587;&#1604;&#1575;&#1740;&#1583;32-1%20Chart%201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file:///F:\&#1593;&#1605;&#1583;&#1607;%20&#1588;&#1575;&#1582;&#1589;%20&#1607;&#1575;\&#1575;&#1582;&#1585;&#1740;&#1606;%20&#1575;&#1591;&#1604;&#1575;&#1593;&#1575;&#1578;%20&#1570;&#1605;&#1575;&#1585;&#1607;&#1575;&#1740;%20&#1585;&#1587;&#1605;&#1740;%20&#1587;&#1575;&#1740;&#1578;.xlsx!&#1575;&#1587;&#1604;&#1575;&#1740;&#1583;%2032!%5b&#1575;&#1582;&#1585;&#1740;&#1606;%20&#1575;&#1591;&#1604;&#1575;&#1593;&#1575;&#1578;%20&#1570;&#1605;&#1575;&#1585;&#1607;&#1575;&#1740;%20&#1585;&#1587;&#1605;&#1740;%20&#1587;&#1575;&#1740;&#1578;.xlsx%5d&#1575;&#1587;&#1604;&#1575;&#1740;&#1583;%2032%20Chart%2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oleObject" Target="file:///F:\&#1593;&#1605;&#1583;&#1607;%20&#1588;&#1575;&#1582;&#1589;%20&#1607;&#1575;\&#1575;&#1582;&#1585;&#1740;&#1606;%20&#1575;&#1591;&#1604;&#1575;&#1593;&#1575;&#1578;%20&#1570;&#1605;&#1575;&#1585;&#1607;&#1575;&#1740;%20&#1585;&#1587;&#1605;&#1740;%20&#1587;&#1575;&#1740;&#1578;.xlsx!&#1575;&#1587;&#1604;&#1575;&#1740;&#1583;%2033!%5b&#1575;&#1582;&#1585;&#1740;&#1606;%20&#1575;&#1591;&#1604;&#1575;&#1593;&#1575;&#1578;%20&#1570;&#1605;&#1575;&#1585;&#1607;&#1575;&#1740;%20&#1585;&#1587;&#1605;&#1740;%20&#1587;&#1575;&#1740;&#1578;.xlsx%5d&#1575;&#1587;&#1604;&#1575;&#1740;&#1583;%2033%20Chart%20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file:///F:\&#1593;&#1605;&#1583;&#1607;%20&#1588;&#1575;&#1582;&#1589;%20&#1607;&#1575;\&#1575;&#1582;&#1585;&#1740;&#1606;%20&#1575;&#1591;&#1604;&#1575;&#1593;&#1575;&#1578;%20&#1570;&#1605;&#1575;&#1585;&#1607;&#1575;&#1740;%20&#1585;&#1587;&#1605;&#1740;%20&#1587;&#1575;&#1740;&#1578;.xlsx!&#1575;&#1587;&#1604;&#1575;&#1740;&#1583;%2034!%5b&#1575;&#1582;&#1585;&#1740;&#1606;%20&#1575;&#1591;&#1604;&#1575;&#1593;&#1575;&#1578;%20&#1570;&#1605;&#1575;&#1585;&#1607;&#1575;&#1740;%20&#1585;&#1587;&#1605;&#1740;%20&#1587;&#1575;&#1740;&#1578;.xlsx%5d&#1575;&#1587;&#1604;&#1575;&#1740;&#1583;%2034%20Chart%2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oleObject" Target="file:///F:\&#1593;&#1605;&#1583;&#1607;%20&#1588;&#1575;&#1582;&#1589;%20&#1607;&#1575;\&#1575;&#1582;&#1585;&#1740;&#1606;%20&#1575;&#1591;&#1604;&#1575;&#1593;&#1575;&#1578;%20&#1570;&#1605;&#1575;&#1585;&#1607;&#1575;&#1740;%20&#1585;&#1587;&#1605;&#1740;%20&#1587;&#1575;&#1740;&#1578;.xlsx!&#1575;&#1587;&#1604;&#1575;&#1740;&#1583;%2035!%5b&#1575;&#1582;&#1585;&#1740;&#1606;%20&#1575;&#1591;&#1604;&#1575;&#1593;&#1575;&#1578;%20&#1570;&#1605;&#1575;&#1585;&#1607;&#1575;&#1740;%20&#1585;&#1587;&#1605;&#1740;%20&#1587;&#1575;&#1740;&#1578;.xlsx%5d&#1575;&#1587;&#1604;&#1575;&#1740;&#1583;%2035%20Chart%20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0C6259-E53C-075A-4F03-B1FE184C4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F1A586-0DD5-8C9F-7D08-C07DC9EC2709}"/>
              </a:ext>
            </a:extLst>
          </p:cNvPr>
          <p:cNvSpPr txBox="1"/>
          <p:nvPr/>
        </p:nvSpPr>
        <p:spPr>
          <a:xfrm>
            <a:off x="9991492" y="5932449"/>
            <a:ext cx="1962615" cy="73866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ldhabi" panose="01000000000000000000" pitchFamily="2" charset="-78"/>
                <a:cs typeface="Aldhabi" panose="01000000000000000000" pitchFamily="2" charset="-78"/>
              </a:rPr>
              <a:t>ISNA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Urdu Typesetting" panose="03020402040406030203" pitchFamily="66" charset="-78"/>
                <a:cs typeface="Urdu Typesetting" panose="03020402040406030203" pitchFamily="66" charset="-78"/>
              </a:rPr>
              <a:t>PHOTO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a-IR" dirty="0">
                <a:cs typeface="B Sina" panose="00000700000000000000" pitchFamily="2" charset="-78"/>
              </a:rPr>
              <a:t>جهان نما گلستان</a:t>
            </a:r>
            <a:endParaRPr lang="en-US" dirty="0">
              <a:cs typeface="B Sina" panose="000007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AE37A-312D-D7F5-E3F8-6CD846F4D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-222633"/>
            <a:ext cx="9448800" cy="1825096"/>
          </a:xfrm>
        </p:spPr>
        <p:txBody>
          <a:bodyPr/>
          <a:lstStyle/>
          <a:p>
            <a:pPr algn="ctr"/>
            <a:r>
              <a:rPr lang="fa-IR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اطلاعات استان گلستان در یک نگاه</a:t>
            </a:r>
            <a:endParaRPr lang="en-US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FA93E-356F-CA0E-95F1-0F81A6BBB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92" y="1825096"/>
            <a:ext cx="3687708" cy="685800"/>
          </a:xfrm>
        </p:spPr>
        <p:txBody>
          <a:bodyPr/>
          <a:lstStyle/>
          <a:p>
            <a:r>
              <a:rPr lang="fa-I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تهیه و تنظیم : معاونت آمار و اطلاعات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90754"/>
      </p:ext>
    </p:extLst>
  </p:cSld>
  <p:clrMapOvr>
    <a:masterClrMapping/>
  </p:clrMapOvr>
  <p:transition spd="slow" advTm="15000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1B8DB-94B2-00C6-6224-8BC4DE768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32156"/>
      </p:ext>
    </p:extLst>
  </p:cSld>
  <p:clrMapOvr>
    <a:masterClrMapping/>
  </p:clrMapOvr>
  <p:transition spd="slow" advTm="15000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60A02-AFF2-4DC8-5BED-60B229B5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79153"/>
      </p:ext>
    </p:extLst>
  </p:cSld>
  <p:clrMapOvr>
    <a:masterClrMapping/>
  </p:clrMapOvr>
  <p:transition spd="slow" advTm="15000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A9CDCD-3B9C-0952-3E25-AD75890B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13098"/>
            <a:ext cx="5410200" cy="778677"/>
          </a:xfrm>
        </p:spPr>
        <p:txBody>
          <a:bodyPr/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روند ماهانه نرخ تورم سال 1402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F62C9-621E-4296-D6CC-3740C5E94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39" y="1252721"/>
            <a:ext cx="11481922" cy="634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3059"/>
      </p:ext>
    </p:extLst>
  </p:cSld>
  <p:clrMapOvr>
    <a:masterClrMapping/>
  </p:clrMapOvr>
  <p:transition spd="slow" advTm="15000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F5F721C-43F0-EC4F-AD37-37C9428C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552" y="217170"/>
            <a:ext cx="8214360" cy="778677"/>
          </a:xfrm>
        </p:spPr>
        <p:txBody>
          <a:bodyPr>
            <a:normAutofit fontScale="90000"/>
          </a:bodyPr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درصد تغییرات ماهانه شاخص قیمت نسبت به ماه قبل  - 1402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DE856-4C0F-C7E6-3124-CE16A70DC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8" y="995847"/>
            <a:ext cx="11957824" cy="68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84669"/>
      </p:ext>
    </p:extLst>
  </p:cSld>
  <p:clrMapOvr>
    <a:masterClrMapping/>
  </p:clrMapOvr>
  <p:transition spd="slow" advTm="15000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81A1-FCA3-BB9F-B11B-FC8724841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5761"/>
            <a:ext cx="5410200" cy="778677"/>
          </a:xfrm>
        </p:spPr>
        <p:txBody>
          <a:bodyPr/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روند تورم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E452E1AE-0614-CF17-BD35-76C763700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289877"/>
              </p:ext>
            </p:extLst>
          </p:nvPr>
        </p:nvGraphicFramePr>
        <p:xfrm>
          <a:off x="685800" y="1601319"/>
          <a:ext cx="10820400" cy="41787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604090768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1129581702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195707124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771163007"/>
                    </a:ext>
                  </a:extLst>
                </a:gridCol>
              </a:tblGrid>
              <a:tr h="47036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سال 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گلستان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کشور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رتبه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39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34/4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32/8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748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12/9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14/6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774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1394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11/3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11/1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0612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9/9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6/9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482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1396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10/2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8/2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438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27/2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26/9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741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1398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35/9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34/8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6597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1399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37/7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36/4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216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43/1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40/2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2223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47/7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45/8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2347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336475"/>
      </p:ext>
    </p:extLst>
  </p:cSld>
  <p:clrMapOvr>
    <a:masterClrMapping/>
  </p:clrMapOvr>
  <p:transition spd="slow" advTm="15000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CE02-E437-8574-08E1-3CCCE6A8F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576" y="335400"/>
            <a:ext cx="8651487" cy="778677"/>
          </a:xfrm>
        </p:spPr>
        <p:txBody>
          <a:bodyPr>
            <a:normAutofit fontScale="90000"/>
          </a:bodyPr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مقایسه نرخ تورم سالانه کشور و استان (بر اساس سال پایه 1400)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B69C37E-A027-D87B-4EDC-65C32E3A24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184801"/>
              </p:ext>
            </p:extLst>
          </p:nvPr>
        </p:nvGraphicFramePr>
        <p:xfrm>
          <a:off x="128588" y="1147763"/>
          <a:ext cx="11907837" cy="534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39000" imgH="3248224" progId="Excel.Sheet.12">
                  <p:link updateAutomatic="1"/>
                </p:oleObj>
              </mc:Choice>
              <mc:Fallback>
                <p:oleObj name="Worksheet" r:id="rId2" imgW="7239000" imgH="324822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588" y="1147763"/>
                        <a:ext cx="11907837" cy="534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076887"/>
      </p:ext>
    </p:extLst>
  </p:cSld>
  <p:clrMapOvr>
    <a:masterClrMapping/>
  </p:clrMapOvr>
  <p:transition spd="slow" advTm="15000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ABBDA5-5217-097C-AB43-07E0AD75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5761"/>
            <a:ext cx="5410200" cy="778677"/>
          </a:xfrm>
        </p:spPr>
        <p:txBody>
          <a:bodyPr/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حسابهای اقتصادی – سال1399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7843FE3-2562-DB00-6065-C878626738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956403"/>
              </p:ext>
            </p:extLst>
          </p:nvPr>
        </p:nvGraphicFramePr>
        <p:xfrm>
          <a:off x="217056" y="1371600"/>
          <a:ext cx="10963562" cy="537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819981"/>
      </p:ext>
    </p:extLst>
  </p:cSld>
  <p:clrMapOvr>
    <a:masterClrMapping/>
  </p:clrMapOvr>
  <p:transition spd="slow" advTm="15000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DE50ED-B8FE-DCCC-C5FF-9D0CEB5BE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347790"/>
              </p:ext>
            </p:extLst>
          </p:nvPr>
        </p:nvGraphicFramePr>
        <p:xfrm>
          <a:off x="217056" y="1371600"/>
          <a:ext cx="10963562" cy="537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F5C85BC-7E1C-6797-93C2-E3C94130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5761"/>
            <a:ext cx="5410200" cy="778677"/>
          </a:xfrm>
        </p:spPr>
        <p:txBody>
          <a:bodyPr/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حسابهای اقتصادی – سال1399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2476509"/>
      </p:ext>
    </p:extLst>
  </p:cSld>
  <p:clrMapOvr>
    <a:masterClrMapping/>
  </p:clrMapOvr>
  <p:transition spd="slow" advTm="15000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DBD9ED-3A88-320C-ED78-6BE2900DD1BC}"/>
              </a:ext>
            </a:extLst>
          </p:cNvPr>
          <p:cNvSpPr txBox="1"/>
          <p:nvPr/>
        </p:nvSpPr>
        <p:spPr>
          <a:xfrm>
            <a:off x="3737610" y="386834"/>
            <a:ext cx="8095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روند سرانه محصول ناخالص داخلی (به قیمت جاری)   هزار ریال</a:t>
            </a:r>
            <a:endParaRPr lang="en-US" sz="28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CB82431-9256-1863-66D1-50B47E7067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806406"/>
              </p:ext>
            </p:extLst>
          </p:nvPr>
        </p:nvGraphicFramePr>
        <p:xfrm>
          <a:off x="-1588" y="1139825"/>
          <a:ext cx="12195176" cy="573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05675" imgH="3676849" progId="Excel.Sheet.12">
                  <p:link updateAutomatic="1"/>
                </p:oleObj>
              </mc:Choice>
              <mc:Fallback>
                <p:oleObj name="Worksheet" r:id="rId2" imgW="7305675" imgH="367684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588" y="1139825"/>
                        <a:ext cx="12195176" cy="573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034266"/>
      </p:ext>
    </p:extLst>
  </p:cSld>
  <p:clrMapOvr>
    <a:masterClrMapping/>
  </p:clrMapOvr>
  <p:transition spd="slow" advTm="15000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DBD9ED-3A88-320C-ED78-6BE2900DD1BC}"/>
              </a:ext>
            </a:extLst>
          </p:cNvPr>
          <p:cNvSpPr txBox="1"/>
          <p:nvPr/>
        </p:nvSpPr>
        <p:spPr>
          <a:xfrm>
            <a:off x="3737610" y="386834"/>
            <a:ext cx="8095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روند سرانه محصول ناخالص داخلی (به قیمت ثابت)   هزار ریال</a:t>
            </a:r>
            <a:endParaRPr lang="en-US" sz="28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3DF2693-6CE1-CFC9-14E6-23398D8F6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752699"/>
              </p:ext>
            </p:extLst>
          </p:nvPr>
        </p:nvGraphicFramePr>
        <p:xfrm>
          <a:off x="7938" y="1405054"/>
          <a:ext cx="12190412" cy="5479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05675" imgH="3676849" progId="Excel.Sheet.12">
                  <p:link updateAutomatic="1"/>
                </p:oleObj>
              </mc:Choice>
              <mc:Fallback>
                <p:oleObj name="Worksheet" r:id="rId2" imgW="7305675" imgH="367684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38" y="1405054"/>
                        <a:ext cx="12190412" cy="5479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202353"/>
      </p:ext>
    </p:extLst>
  </p:cSld>
  <p:clrMapOvr>
    <a:masterClrMapping/>
  </p:clrMapOvr>
  <p:transition spd="slow" advTm="15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3E458002-3A3C-D064-2115-08495287B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065"/>
            <a:ext cx="6963892" cy="4772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412ACF-A0DF-9638-A1AA-7FB5B370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377" y="299853"/>
            <a:ext cx="8610600" cy="690354"/>
          </a:xfrm>
        </p:spPr>
        <p:txBody>
          <a:bodyPr/>
          <a:lstStyle/>
          <a:p>
            <a:r>
              <a:rPr lang="fa-IR" b="1" cap="none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موقعیت سیاسی استان گلستان سال1401</a:t>
            </a:r>
            <a:endParaRPr lang="en-US" b="1" cap="none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55688-A29D-DBBB-AC47-BD9AE2CB3B5A}"/>
              </a:ext>
            </a:extLst>
          </p:cNvPr>
          <p:cNvSpPr txBox="1"/>
          <p:nvPr/>
        </p:nvSpPr>
        <p:spPr>
          <a:xfrm>
            <a:off x="4295856" y="5061746"/>
            <a:ext cx="3089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Nazanin" panose="00000400000000000000" pitchFamily="2" charset="-78"/>
              </a:rPr>
              <a:t>جمعیت : </a:t>
            </a:r>
            <a:r>
              <a:rPr lang="fa-IR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Nazanin" panose="00000400000000000000" pitchFamily="2" charset="-78"/>
              </a:rPr>
              <a:t>2064093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C988D-6C65-716C-ACE0-B32A1920E481}"/>
              </a:ext>
            </a:extLst>
          </p:cNvPr>
          <p:cNvSpPr txBox="1"/>
          <p:nvPr/>
        </p:nvSpPr>
        <p:spPr>
          <a:xfrm>
            <a:off x="2549214" y="1211471"/>
            <a:ext cx="2983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مساحت (کیلومتر مربع):     </a:t>
            </a:r>
            <a:r>
              <a:rPr lang="fa-I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20438/31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درصد از مساحت کل کشور :       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1/25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رتبه مساحت:                               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21</a:t>
            </a:r>
            <a:endParaRPr 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82CD25-7FB3-9EB9-6DAA-2C8361B3E531}"/>
              </a:ext>
            </a:extLst>
          </p:cNvPr>
          <p:cNvGrpSpPr/>
          <p:nvPr/>
        </p:nvGrpSpPr>
        <p:grpSpPr>
          <a:xfrm>
            <a:off x="74005" y="2241877"/>
            <a:ext cx="2648952" cy="1652094"/>
            <a:chOff x="66849" y="2471215"/>
            <a:chExt cx="2648952" cy="165209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97AA7F-2BB2-FFA9-9C39-C792464F1360}"/>
                </a:ext>
              </a:extLst>
            </p:cNvPr>
            <p:cNvGrpSpPr/>
            <p:nvPr/>
          </p:nvGrpSpPr>
          <p:grpSpPr>
            <a:xfrm>
              <a:off x="66849" y="2471215"/>
              <a:ext cx="2648952" cy="1059345"/>
              <a:chOff x="9789459" y="4709552"/>
              <a:chExt cx="2932861" cy="118157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A51807B-0769-5228-3610-D805DB15F4B3}"/>
                  </a:ext>
                </a:extLst>
              </p:cNvPr>
              <p:cNvGrpSpPr/>
              <p:nvPr/>
            </p:nvGrpSpPr>
            <p:grpSpPr>
              <a:xfrm>
                <a:off x="9789459" y="5206440"/>
                <a:ext cx="2932861" cy="507600"/>
                <a:chOff x="4902339" y="4159250"/>
                <a:chExt cx="1603375" cy="314325"/>
              </a:xfrm>
            </p:grpSpPr>
            <p:sp>
              <p:nvSpPr>
                <p:cNvPr id="21" name="Freeform 49">
                  <a:extLst>
                    <a:ext uri="{FF2B5EF4-FFF2-40B4-BE49-F238E27FC236}">
                      <a16:creationId xmlns:a16="http://schemas.microsoft.com/office/drawing/2014/main" id="{BD4F574F-999F-997D-2DD6-DB8A101D2B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2339" y="4159250"/>
                  <a:ext cx="1603375" cy="314325"/>
                </a:xfrm>
                <a:custGeom>
                  <a:avLst/>
                  <a:gdLst>
                    <a:gd name="T0" fmla="*/ 505 w 505"/>
                    <a:gd name="T1" fmla="*/ 99 h 99"/>
                    <a:gd name="T2" fmla="*/ 50 w 505"/>
                    <a:gd name="T3" fmla="*/ 99 h 99"/>
                    <a:gd name="T4" fmla="*/ 0 w 505"/>
                    <a:gd name="T5" fmla="*/ 49 h 99"/>
                    <a:gd name="T6" fmla="*/ 50 w 505"/>
                    <a:gd name="T7" fmla="*/ 0 h 99"/>
                    <a:gd name="T8" fmla="*/ 505 w 505"/>
                    <a:gd name="T9" fmla="*/ 0 h 99"/>
                    <a:gd name="T10" fmla="*/ 505 w 505"/>
                    <a:gd name="T11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5" h="99">
                      <a:moveTo>
                        <a:pt x="505" y="99"/>
                      </a:move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22" y="99"/>
                        <a:pt x="0" y="77"/>
                        <a:pt x="0" y="49"/>
                      </a:cubicBezTo>
                      <a:cubicBezTo>
                        <a:pt x="0" y="22"/>
                        <a:pt x="22" y="0"/>
                        <a:pt x="50" y="0"/>
                      </a:cubicBezTo>
                      <a:cubicBezTo>
                        <a:pt x="505" y="0"/>
                        <a:pt x="505" y="0"/>
                        <a:pt x="505" y="0"/>
                      </a:cubicBezTo>
                      <a:lnTo>
                        <a:pt x="505" y="9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2912" tIns="46456" rIns="92912" bIns="4645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 dirty="0"/>
                </a:p>
              </p:txBody>
            </p:sp>
            <p:sp>
              <p:nvSpPr>
                <p:cNvPr id="22" name="Oval 113">
                  <a:extLst>
                    <a:ext uri="{FF2B5EF4-FFF2-40B4-BE49-F238E27FC236}">
                      <a16:creationId xmlns:a16="http://schemas.microsoft.com/office/drawing/2014/main" id="{80174E00-C766-87C8-044D-3E7415EB691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0938" y="4230688"/>
                  <a:ext cx="171450" cy="1714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2912" tIns="46456" rIns="92912" bIns="4645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 dirty="0"/>
                </a:p>
              </p:txBody>
            </p:sp>
          </p:grpSp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84AD95D-D4BB-1273-DC00-DD82EC641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17448" y="5306231"/>
                <a:ext cx="2366684" cy="584892"/>
              </a:xfrm>
              <a:prstGeom prst="rect">
                <a:avLst/>
              </a:prstGeom>
            </p:spPr>
            <p:txBody>
              <a:bodyPr vert="horz" lIns="92912" tIns="46456" rIns="92912" bIns="46456" rtlCol="0" anchor="ctr">
                <a:normAutofit fontScale="97500" lnSpcReduction="10000"/>
              </a:bodyPr>
              <a:lstStyle>
                <a:lvl1pPr algn="l" defTabSz="959937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619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a-IR" sz="1600" dirty="0">
                    <a:cs typeface="B Compset" panose="00000400000000000000" pitchFamily="2" charset="-78"/>
                  </a:rPr>
                  <a:t>تعداد خانوار استان : </a:t>
                </a:r>
                <a:r>
                  <a:rPr lang="fa-IR" sz="1600" b="1" dirty="0">
                    <a:cs typeface="B Nazanin" panose="00000400000000000000" pitchFamily="2" charset="-78"/>
                  </a:rPr>
                  <a:t>627000</a:t>
                </a:r>
                <a:br>
                  <a:rPr lang="en-US" sz="1600" dirty="0">
                    <a:cs typeface="B Compset" panose="00000400000000000000" pitchFamily="2" charset="-78"/>
                  </a:rPr>
                </a:br>
                <a:endParaRPr lang="fa-IR" sz="1600" dirty="0">
                  <a:cs typeface="B Compset" panose="00000400000000000000" pitchFamily="2" charset="-78"/>
                </a:endParaRPr>
              </a:p>
            </p:txBody>
          </p:sp>
          <p:grpSp>
            <p:nvGrpSpPr>
              <p:cNvPr id="11" name="Group 10" descr="male shape">
                <a:extLst>
                  <a:ext uri="{FF2B5EF4-FFF2-40B4-BE49-F238E27FC236}">
                    <a16:creationId xmlns:a16="http://schemas.microsoft.com/office/drawing/2014/main" id="{242B3337-C8E4-8BF2-4FEB-C9F1EEB7777A}"/>
                  </a:ext>
                </a:extLst>
              </p:cNvPr>
              <p:cNvGrpSpPr/>
              <p:nvPr/>
            </p:nvGrpSpPr>
            <p:grpSpPr>
              <a:xfrm>
                <a:off x="10850494" y="4709552"/>
                <a:ext cx="285024" cy="496888"/>
                <a:chOff x="3022841" y="3784600"/>
                <a:chExt cx="285024" cy="496888"/>
              </a:xfrm>
              <a:solidFill>
                <a:schemeClr val="accent1"/>
              </a:solidFill>
            </p:grpSpPr>
            <p:sp>
              <p:nvSpPr>
                <p:cNvPr id="18" name="Oval 174">
                  <a:extLst>
                    <a:ext uri="{FF2B5EF4-FFF2-40B4-BE49-F238E27FC236}">
                      <a16:creationId xmlns:a16="http://schemas.microsoft.com/office/drawing/2014/main" id="{701362A6-73F1-A9CD-28C4-88AA5565CCF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3117849" y="3784600"/>
                  <a:ext cx="95008" cy="984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2912" tIns="46456" rIns="92912" bIns="4645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20" name="Freeform 175">
                  <a:extLst>
                    <a:ext uri="{FF2B5EF4-FFF2-40B4-BE49-F238E27FC236}">
                      <a16:creationId xmlns:a16="http://schemas.microsoft.com/office/drawing/2014/main" id="{6415B247-0DAD-B218-FCA7-367C38CB7AE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022841" y="3895725"/>
                  <a:ext cx="285024" cy="385763"/>
                </a:xfrm>
                <a:custGeom>
                  <a:avLst/>
                  <a:gdLst>
                    <a:gd name="T0" fmla="*/ 88 w 90"/>
                    <a:gd name="T1" fmla="*/ 44 h 121"/>
                    <a:gd name="T2" fmla="*/ 69 w 90"/>
                    <a:gd name="T3" fmla="*/ 4 h 121"/>
                    <a:gd name="T4" fmla="*/ 62 w 90"/>
                    <a:gd name="T5" fmla="*/ 0 h 121"/>
                    <a:gd name="T6" fmla="*/ 56 w 90"/>
                    <a:gd name="T7" fmla="*/ 0 h 121"/>
                    <a:gd name="T8" fmla="*/ 34 w 90"/>
                    <a:gd name="T9" fmla="*/ 0 h 121"/>
                    <a:gd name="T10" fmla="*/ 28 w 90"/>
                    <a:gd name="T11" fmla="*/ 0 h 121"/>
                    <a:gd name="T12" fmla="*/ 21 w 90"/>
                    <a:gd name="T13" fmla="*/ 4 h 121"/>
                    <a:gd name="T14" fmla="*/ 2 w 90"/>
                    <a:gd name="T15" fmla="*/ 44 h 121"/>
                    <a:gd name="T16" fmla="*/ 5 w 90"/>
                    <a:gd name="T17" fmla="*/ 53 h 121"/>
                    <a:gd name="T18" fmla="*/ 14 w 90"/>
                    <a:gd name="T19" fmla="*/ 50 h 121"/>
                    <a:gd name="T20" fmla="*/ 25 w 90"/>
                    <a:gd name="T21" fmla="*/ 27 h 121"/>
                    <a:gd name="T22" fmla="*/ 25 w 90"/>
                    <a:gd name="T23" fmla="*/ 55 h 121"/>
                    <a:gd name="T24" fmla="*/ 25 w 90"/>
                    <a:gd name="T25" fmla="*/ 56 h 121"/>
                    <a:gd name="T26" fmla="*/ 25 w 90"/>
                    <a:gd name="T27" fmla="*/ 112 h 121"/>
                    <a:gd name="T28" fmla="*/ 33 w 90"/>
                    <a:gd name="T29" fmla="*/ 121 h 121"/>
                    <a:gd name="T30" fmla="*/ 41 w 90"/>
                    <a:gd name="T31" fmla="*/ 112 h 121"/>
                    <a:gd name="T32" fmla="*/ 41 w 90"/>
                    <a:gd name="T33" fmla="*/ 65 h 121"/>
                    <a:gd name="T34" fmla="*/ 49 w 90"/>
                    <a:gd name="T35" fmla="*/ 65 h 121"/>
                    <a:gd name="T36" fmla="*/ 49 w 90"/>
                    <a:gd name="T37" fmla="*/ 112 h 121"/>
                    <a:gd name="T38" fmla="*/ 57 w 90"/>
                    <a:gd name="T39" fmla="*/ 121 h 121"/>
                    <a:gd name="T40" fmla="*/ 65 w 90"/>
                    <a:gd name="T41" fmla="*/ 112 h 121"/>
                    <a:gd name="T42" fmla="*/ 65 w 90"/>
                    <a:gd name="T43" fmla="*/ 56 h 121"/>
                    <a:gd name="T44" fmla="*/ 65 w 90"/>
                    <a:gd name="T45" fmla="*/ 55 h 121"/>
                    <a:gd name="T46" fmla="*/ 65 w 90"/>
                    <a:gd name="T47" fmla="*/ 27 h 121"/>
                    <a:gd name="T48" fmla="*/ 76 w 90"/>
                    <a:gd name="T49" fmla="*/ 50 h 121"/>
                    <a:gd name="T50" fmla="*/ 85 w 90"/>
                    <a:gd name="T51" fmla="*/ 53 h 121"/>
                    <a:gd name="T52" fmla="*/ 88 w 90"/>
                    <a:gd name="T53" fmla="*/ 44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90" h="121">
                      <a:moveTo>
                        <a:pt x="88" y="44"/>
                      </a:move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8" y="1"/>
                        <a:pt x="65" y="0"/>
                        <a:pt x="62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3" y="1"/>
                        <a:pt x="21" y="4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0" y="47"/>
                        <a:pt x="2" y="51"/>
                        <a:pt x="5" y="53"/>
                      </a:cubicBezTo>
                      <a:cubicBezTo>
                        <a:pt x="8" y="54"/>
                        <a:pt x="12" y="53"/>
                        <a:pt x="14" y="50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5" y="56"/>
                        <a:pt x="25" y="56"/>
                        <a:pt x="25" y="56"/>
                      </a:cubicBezTo>
                      <a:cubicBezTo>
                        <a:pt x="25" y="112"/>
                        <a:pt x="25" y="112"/>
                        <a:pt x="25" y="112"/>
                      </a:cubicBezTo>
                      <a:cubicBezTo>
                        <a:pt x="25" y="117"/>
                        <a:pt x="29" y="121"/>
                        <a:pt x="33" y="121"/>
                      </a:cubicBezTo>
                      <a:cubicBezTo>
                        <a:pt x="38" y="121"/>
                        <a:pt x="41" y="117"/>
                        <a:pt x="41" y="112"/>
                      </a:cubicBezTo>
                      <a:cubicBezTo>
                        <a:pt x="41" y="65"/>
                        <a:pt x="41" y="65"/>
                        <a:pt x="41" y="65"/>
                      </a:cubicBezTo>
                      <a:cubicBezTo>
                        <a:pt x="49" y="65"/>
                        <a:pt x="49" y="65"/>
                        <a:pt x="49" y="65"/>
                      </a:cubicBezTo>
                      <a:cubicBezTo>
                        <a:pt x="49" y="112"/>
                        <a:pt x="49" y="112"/>
                        <a:pt x="49" y="112"/>
                      </a:cubicBezTo>
                      <a:cubicBezTo>
                        <a:pt x="49" y="117"/>
                        <a:pt x="53" y="121"/>
                        <a:pt x="57" y="121"/>
                      </a:cubicBezTo>
                      <a:cubicBezTo>
                        <a:pt x="62" y="121"/>
                        <a:pt x="65" y="117"/>
                        <a:pt x="65" y="112"/>
                      </a:cubicBezTo>
                      <a:cubicBezTo>
                        <a:pt x="65" y="56"/>
                        <a:pt x="65" y="56"/>
                        <a:pt x="65" y="56"/>
                      </a:cubicBezTo>
                      <a:cubicBezTo>
                        <a:pt x="65" y="55"/>
                        <a:pt x="65" y="55"/>
                        <a:pt x="65" y="55"/>
                      </a:cubicBezTo>
                      <a:cubicBezTo>
                        <a:pt x="65" y="27"/>
                        <a:pt x="65" y="27"/>
                        <a:pt x="65" y="27"/>
                      </a:cubicBezTo>
                      <a:cubicBezTo>
                        <a:pt x="76" y="50"/>
                        <a:pt x="76" y="50"/>
                        <a:pt x="76" y="50"/>
                      </a:cubicBezTo>
                      <a:cubicBezTo>
                        <a:pt x="78" y="53"/>
                        <a:pt x="82" y="54"/>
                        <a:pt x="85" y="53"/>
                      </a:cubicBezTo>
                      <a:cubicBezTo>
                        <a:pt x="89" y="51"/>
                        <a:pt x="90" y="47"/>
                        <a:pt x="88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2912" tIns="46456" rIns="92912" bIns="4645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</p:grpSp>
          <p:grpSp>
            <p:nvGrpSpPr>
              <p:cNvPr id="12" name="Group 11" descr="baby shape">
                <a:extLst>
                  <a:ext uri="{FF2B5EF4-FFF2-40B4-BE49-F238E27FC236}">
                    <a16:creationId xmlns:a16="http://schemas.microsoft.com/office/drawing/2014/main" id="{AFFADD59-05E3-814C-95D2-16244EA006BC}"/>
                  </a:ext>
                </a:extLst>
              </p:cNvPr>
              <p:cNvGrpSpPr/>
              <p:nvPr/>
            </p:nvGrpSpPr>
            <p:grpSpPr>
              <a:xfrm>
                <a:off x="11173521" y="4884177"/>
                <a:ext cx="175765" cy="322263"/>
                <a:chOff x="3345868" y="3959225"/>
                <a:chExt cx="175765" cy="322263"/>
              </a:xfrm>
              <a:solidFill>
                <a:schemeClr val="accent1"/>
              </a:solidFill>
            </p:grpSpPr>
            <p:sp>
              <p:nvSpPr>
                <p:cNvPr id="16" name="Oval 176">
                  <a:extLst>
                    <a:ext uri="{FF2B5EF4-FFF2-40B4-BE49-F238E27FC236}">
                      <a16:creationId xmlns:a16="http://schemas.microsoft.com/office/drawing/2014/main" id="{7DE4AD58-6395-787C-9E05-44A6299BA8E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3396539" y="3959225"/>
                  <a:ext cx="74423" cy="730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2912" tIns="46456" rIns="92912" bIns="4645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17" name="Freeform 177">
                  <a:extLst>
                    <a:ext uri="{FF2B5EF4-FFF2-40B4-BE49-F238E27FC236}">
                      <a16:creationId xmlns:a16="http://schemas.microsoft.com/office/drawing/2014/main" id="{0A32B7E0-1101-C186-104C-70E91714E88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345868" y="4041775"/>
                  <a:ext cx="175765" cy="239713"/>
                </a:xfrm>
                <a:custGeom>
                  <a:avLst/>
                  <a:gdLst>
                    <a:gd name="T0" fmla="*/ 54 w 55"/>
                    <a:gd name="T1" fmla="*/ 27 h 75"/>
                    <a:gd name="T2" fmla="*/ 42 w 55"/>
                    <a:gd name="T3" fmla="*/ 3 h 75"/>
                    <a:gd name="T4" fmla="*/ 38 w 55"/>
                    <a:gd name="T5" fmla="*/ 0 h 75"/>
                    <a:gd name="T6" fmla="*/ 34 w 55"/>
                    <a:gd name="T7" fmla="*/ 0 h 75"/>
                    <a:gd name="T8" fmla="*/ 20 w 55"/>
                    <a:gd name="T9" fmla="*/ 0 h 75"/>
                    <a:gd name="T10" fmla="*/ 17 w 55"/>
                    <a:gd name="T11" fmla="*/ 0 h 75"/>
                    <a:gd name="T12" fmla="*/ 13 w 55"/>
                    <a:gd name="T13" fmla="*/ 3 h 75"/>
                    <a:gd name="T14" fmla="*/ 1 w 55"/>
                    <a:gd name="T15" fmla="*/ 27 h 75"/>
                    <a:gd name="T16" fmla="*/ 3 w 55"/>
                    <a:gd name="T17" fmla="*/ 33 h 75"/>
                    <a:gd name="T18" fmla="*/ 8 w 55"/>
                    <a:gd name="T19" fmla="*/ 31 h 75"/>
                    <a:gd name="T20" fmla="*/ 15 w 55"/>
                    <a:gd name="T21" fmla="*/ 17 h 75"/>
                    <a:gd name="T22" fmla="*/ 15 w 55"/>
                    <a:gd name="T23" fmla="*/ 34 h 75"/>
                    <a:gd name="T24" fmla="*/ 15 w 55"/>
                    <a:gd name="T25" fmla="*/ 35 h 75"/>
                    <a:gd name="T26" fmla="*/ 15 w 55"/>
                    <a:gd name="T27" fmla="*/ 70 h 75"/>
                    <a:gd name="T28" fmla="*/ 20 w 55"/>
                    <a:gd name="T29" fmla="*/ 75 h 75"/>
                    <a:gd name="T30" fmla="*/ 25 w 55"/>
                    <a:gd name="T31" fmla="*/ 70 h 75"/>
                    <a:gd name="T32" fmla="*/ 25 w 55"/>
                    <a:gd name="T33" fmla="*/ 40 h 75"/>
                    <a:gd name="T34" fmla="*/ 30 w 55"/>
                    <a:gd name="T35" fmla="*/ 40 h 75"/>
                    <a:gd name="T36" fmla="*/ 30 w 55"/>
                    <a:gd name="T37" fmla="*/ 70 h 75"/>
                    <a:gd name="T38" fmla="*/ 35 w 55"/>
                    <a:gd name="T39" fmla="*/ 75 h 75"/>
                    <a:gd name="T40" fmla="*/ 40 w 55"/>
                    <a:gd name="T41" fmla="*/ 70 h 75"/>
                    <a:gd name="T42" fmla="*/ 40 w 55"/>
                    <a:gd name="T43" fmla="*/ 35 h 75"/>
                    <a:gd name="T44" fmla="*/ 40 w 55"/>
                    <a:gd name="T45" fmla="*/ 34 h 75"/>
                    <a:gd name="T46" fmla="*/ 40 w 55"/>
                    <a:gd name="T47" fmla="*/ 17 h 75"/>
                    <a:gd name="T48" fmla="*/ 47 w 55"/>
                    <a:gd name="T49" fmla="*/ 31 h 75"/>
                    <a:gd name="T50" fmla="*/ 52 w 55"/>
                    <a:gd name="T51" fmla="*/ 33 h 75"/>
                    <a:gd name="T52" fmla="*/ 54 w 55"/>
                    <a:gd name="T53" fmla="*/ 27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" h="75">
                      <a:moveTo>
                        <a:pt x="54" y="27"/>
                      </a:move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1" y="1"/>
                        <a:pt x="39" y="0"/>
                        <a:pt x="38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5" y="0"/>
                        <a:pt x="13" y="1"/>
                        <a:pt x="13" y="3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0" y="29"/>
                        <a:pt x="1" y="32"/>
                        <a:pt x="3" y="33"/>
                      </a:cubicBezTo>
                      <a:cubicBezTo>
                        <a:pt x="5" y="34"/>
                        <a:pt x="7" y="33"/>
                        <a:pt x="8" y="31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70"/>
                        <a:pt x="15" y="70"/>
                        <a:pt x="15" y="70"/>
                      </a:cubicBezTo>
                      <a:cubicBezTo>
                        <a:pt x="15" y="72"/>
                        <a:pt x="17" y="75"/>
                        <a:pt x="20" y="75"/>
                      </a:cubicBezTo>
                      <a:cubicBezTo>
                        <a:pt x="23" y="75"/>
                        <a:pt x="25" y="72"/>
                        <a:pt x="25" y="7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30" y="70"/>
                        <a:pt x="30" y="70"/>
                        <a:pt x="30" y="70"/>
                      </a:cubicBezTo>
                      <a:cubicBezTo>
                        <a:pt x="30" y="72"/>
                        <a:pt x="32" y="75"/>
                        <a:pt x="35" y="75"/>
                      </a:cubicBezTo>
                      <a:cubicBezTo>
                        <a:pt x="37" y="75"/>
                        <a:pt x="40" y="72"/>
                        <a:pt x="40" y="70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0" y="17"/>
                        <a:pt x="40" y="17"/>
                        <a:pt x="40" y="17"/>
                      </a:cubicBezTo>
                      <a:cubicBezTo>
                        <a:pt x="47" y="31"/>
                        <a:pt x="47" y="31"/>
                        <a:pt x="47" y="31"/>
                      </a:cubicBezTo>
                      <a:cubicBezTo>
                        <a:pt x="48" y="33"/>
                        <a:pt x="50" y="34"/>
                        <a:pt x="52" y="33"/>
                      </a:cubicBezTo>
                      <a:cubicBezTo>
                        <a:pt x="54" y="32"/>
                        <a:pt x="55" y="29"/>
                        <a:pt x="54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2912" tIns="46456" rIns="92912" bIns="4645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</p:grpSp>
          <p:grpSp>
            <p:nvGrpSpPr>
              <p:cNvPr id="13" name="Group 12" descr="female shape">
                <a:extLst>
                  <a:ext uri="{FF2B5EF4-FFF2-40B4-BE49-F238E27FC236}">
                    <a16:creationId xmlns:a16="http://schemas.microsoft.com/office/drawing/2014/main" id="{FAA5F538-87B3-00AE-AF52-AD56171FA517}"/>
                  </a:ext>
                </a:extLst>
              </p:cNvPr>
              <p:cNvGrpSpPr/>
              <p:nvPr/>
            </p:nvGrpSpPr>
            <p:grpSpPr>
              <a:xfrm>
                <a:off x="11393623" y="4709552"/>
                <a:ext cx="269190" cy="496888"/>
                <a:chOff x="3565970" y="3784600"/>
                <a:chExt cx="269190" cy="496888"/>
              </a:xfrm>
              <a:solidFill>
                <a:schemeClr val="accent1"/>
              </a:solidFill>
            </p:grpSpPr>
            <p:sp>
              <p:nvSpPr>
                <p:cNvPr id="14" name="Oval 178">
                  <a:extLst>
                    <a:ext uri="{FF2B5EF4-FFF2-40B4-BE49-F238E27FC236}">
                      <a16:creationId xmlns:a16="http://schemas.microsoft.com/office/drawing/2014/main" id="{A3D513B6-2FC5-5070-6CFC-989CA6CEFAF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3651477" y="3784600"/>
                  <a:ext cx="98175" cy="984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2912" tIns="46456" rIns="92912" bIns="4645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15" name="Freeform 179">
                  <a:extLst>
                    <a:ext uri="{FF2B5EF4-FFF2-40B4-BE49-F238E27FC236}">
                      <a16:creationId xmlns:a16="http://schemas.microsoft.com/office/drawing/2014/main" id="{D6FC8797-E908-2398-236D-73BF5298A23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565970" y="3895725"/>
                  <a:ext cx="269190" cy="385763"/>
                </a:xfrm>
                <a:custGeom>
                  <a:avLst/>
                  <a:gdLst>
                    <a:gd name="T0" fmla="*/ 83 w 85"/>
                    <a:gd name="T1" fmla="*/ 44 h 121"/>
                    <a:gd name="T2" fmla="*/ 64 w 85"/>
                    <a:gd name="T3" fmla="*/ 4 h 121"/>
                    <a:gd name="T4" fmla="*/ 57 w 85"/>
                    <a:gd name="T5" fmla="*/ 0 h 121"/>
                    <a:gd name="T6" fmla="*/ 56 w 85"/>
                    <a:gd name="T7" fmla="*/ 0 h 121"/>
                    <a:gd name="T8" fmla="*/ 52 w 85"/>
                    <a:gd name="T9" fmla="*/ 0 h 121"/>
                    <a:gd name="T10" fmla="*/ 33 w 85"/>
                    <a:gd name="T11" fmla="*/ 0 h 121"/>
                    <a:gd name="T12" fmla="*/ 29 w 85"/>
                    <a:gd name="T13" fmla="*/ 0 h 121"/>
                    <a:gd name="T14" fmla="*/ 28 w 85"/>
                    <a:gd name="T15" fmla="*/ 0 h 121"/>
                    <a:gd name="T16" fmla="*/ 21 w 85"/>
                    <a:gd name="T17" fmla="*/ 4 h 121"/>
                    <a:gd name="T18" fmla="*/ 2 w 85"/>
                    <a:gd name="T19" fmla="*/ 44 h 121"/>
                    <a:gd name="T20" fmla="*/ 5 w 85"/>
                    <a:gd name="T21" fmla="*/ 53 h 121"/>
                    <a:gd name="T22" fmla="*/ 14 w 85"/>
                    <a:gd name="T23" fmla="*/ 50 h 121"/>
                    <a:gd name="T24" fmla="*/ 26 w 85"/>
                    <a:gd name="T25" fmla="*/ 25 h 121"/>
                    <a:gd name="T26" fmla="*/ 26 w 85"/>
                    <a:gd name="T27" fmla="*/ 40 h 121"/>
                    <a:gd name="T28" fmla="*/ 13 w 85"/>
                    <a:gd name="T29" fmla="*/ 72 h 121"/>
                    <a:gd name="T30" fmla="*/ 16 w 85"/>
                    <a:gd name="T31" fmla="*/ 77 h 121"/>
                    <a:gd name="T32" fmla="*/ 27 w 85"/>
                    <a:gd name="T33" fmla="*/ 77 h 121"/>
                    <a:gd name="T34" fmla="*/ 27 w 85"/>
                    <a:gd name="T35" fmla="*/ 114 h 121"/>
                    <a:gd name="T36" fmla="*/ 34 w 85"/>
                    <a:gd name="T37" fmla="*/ 121 h 121"/>
                    <a:gd name="T38" fmla="*/ 40 w 85"/>
                    <a:gd name="T39" fmla="*/ 114 h 121"/>
                    <a:gd name="T40" fmla="*/ 40 w 85"/>
                    <a:gd name="T41" fmla="*/ 77 h 121"/>
                    <a:gd name="T42" fmla="*/ 44 w 85"/>
                    <a:gd name="T43" fmla="*/ 77 h 121"/>
                    <a:gd name="T44" fmla="*/ 44 w 85"/>
                    <a:gd name="T45" fmla="*/ 114 h 121"/>
                    <a:gd name="T46" fmla="*/ 51 w 85"/>
                    <a:gd name="T47" fmla="*/ 121 h 121"/>
                    <a:gd name="T48" fmla="*/ 58 w 85"/>
                    <a:gd name="T49" fmla="*/ 114 h 121"/>
                    <a:gd name="T50" fmla="*/ 58 w 85"/>
                    <a:gd name="T51" fmla="*/ 77 h 121"/>
                    <a:gd name="T52" fmla="*/ 69 w 85"/>
                    <a:gd name="T53" fmla="*/ 77 h 121"/>
                    <a:gd name="T54" fmla="*/ 72 w 85"/>
                    <a:gd name="T55" fmla="*/ 72 h 121"/>
                    <a:gd name="T56" fmla="*/ 58 w 85"/>
                    <a:gd name="T57" fmla="*/ 40 h 121"/>
                    <a:gd name="T58" fmla="*/ 59 w 85"/>
                    <a:gd name="T59" fmla="*/ 25 h 121"/>
                    <a:gd name="T60" fmla="*/ 71 w 85"/>
                    <a:gd name="T61" fmla="*/ 50 h 121"/>
                    <a:gd name="T62" fmla="*/ 80 w 85"/>
                    <a:gd name="T63" fmla="*/ 53 h 121"/>
                    <a:gd name="T64" fmla="*/ 83 w 85"/>
                    <a:gd name="T65" fmla="*/ 44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5" h="121">
                      <a:moveTo>
                        <a:pt x="83" y="44"/>
                      </a:move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2" y="1"/>
                        <a:pt x="59" y="0"/>
                        <a:pt x="57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2" y="1"/>
                        <a:pt x="21" y="4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0" y="47"/>
                        <a:pt x="1" y="51"/>
                        <a:pt x="5" y="53"/>
                      </a:cubicBezTo>
                      <a:cubicBezTo>
                        <a:pt x="8" y="54"/>
                        <a:pt x="12" y="53"/>
                        <a:pt x="14" y="50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2" y="74"/>
                        <a:pt x="14" y="77"/>
                        <a:pt x="1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8"/>
                        <a:pt x="30" y="121"/>
                        <a:pt x="34" y="121"/>
                      </a:cubicBezTo>
                      <a:cubicBezTo>
                        <a:pt x="37" y="121"/>
                        <a:pt x="40" y="118"/>
                        <a:pt x="40" y="114"/>
                      </a:cubicBezTo>
                      <a:cubicBezTo>
                        <a:pt x="40" y="77"/>
                        <a:pt x="40" y="77"/>
                        <a:pt x="40" y="77"/>
                      </a:cubicBezTo>
                      <a:cubicBezTo>
                        <a:pt x="44" y="77"/>
                        <a:pt x="44" y="77"/>
                        <a:pt x="44" y="77"/>
                      </a:cubicBezTo>
                      <a:cubicBezTo>
                        <a:pt x="44" y="114"/>
                        <a:pt x="44" y="114"/>
                        <a:pt x="44" y="114"/>
                      </a:cubicBezTo>
                      <a:cubicBezTo>
                        <a:pt x="44" y="118"/>
                        <a:pt x="47" y="121"/>
                        <a:pt x="51" y="121"/>
                      </a:cubicBezTo>
                      <a:cubicBezTo>
                        <a:pt x="55" y="121"/>
                        <a:pt x="58" y="118"/>
                        <a:pt x="58" y="114"/>
                      </a:cubicBezTo>
                      <a:cubicBezTo>
                        <a:pt x="58" y="77"/>
                        <a:pt x="58" y="77"/>
                        <a:pt x="58" y="77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71" y="77"/>
                        <a:pt x="73" y="74"/>
                        <a:pt x="72" y="72"/>
                      </a:cubicBezTo>
                      <a:cubicBezTo>
                        <a:pt x="58" y="40"/>
                        <a:pt x="58" y="40"/>
                        <a:pt x="58" y="40"/>
                      </a:cubicBezTo>
                      <a:cubicBezTo>
                        <a:pt x="59" y="25"/>
                        <a:pt x="59" y="25"/>
                        <a:pt x="59" y="25"/>
                      </a:cubicBezTo>
                      <a:cubicBezTo>
                        <a:pt x="71" y="50"/>
                        <a:pt x="71" y="50"/>
                        <a:pt x="71" y="50"/>
                      </a:cubicBezTo>
                      <a:cubicBezTo>
                        <a:pt x="73" y="53"/>
                        <a:pt x="77" y="54"/>
                        <a:pt x="80" y="53"/>
                      </a:cubicBezTo>
                      <a:cubicBezTo>
                        <a:pt x="83" y="51"/>
                        <a:pt x="85" y="47"/>
                        <a:pt x="83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2912" tIns="46456" rIns="92912" bIns="4645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</p:grpSp>
        </p:grpSp>
        <p:grpSp>
          <p:nvGrpSpPr>
            <p:cNvPr id="23" name="Group 22" descr="female shape">
              <a:extLst>
                <a:ext uri="{FF2B5EF4-FFF2-40B4-BE49-F238E27FC236}">
                  <a16:creationId xmlns:a16="http://schemas.microsoft.com/office/drawing/2014/main" id="{FF4D720F-6E00-D42B-2942-68AD700DA268}"/>
                </a:ext>
              </a:extLst>
            </p:cNvPr>
            <p:cNvGrpSpPr/>
            <p:nvPr/>
          </p:nvGrpSpPr>
          <p:grpSpPr>
            <a:xfrm>
              <a:off x="1688176" y="3365538"/>
              <a:ext cx="243132" cy="445488"/>
              <a:chOff x="3565970" y="3784600"/>
              <a:chExt cx="269190" cy="496888"/>
            </a:xfrm>
            <a:solidFill>
              <a:srgbClr val="FF0000"/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A4F2A86-C9B7-D453-8A8E-1624D9C43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1477" y="3784600"/>
                <a:ext cx="98175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912" tIns="46456" rIns="92912" bIns="4645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/>
              </a:p>
            </p:txBody>
          </p:sp>
          <p:sp>
            <p:nvSpPr>
              <p:cNvPr id="25" name="Freeform 56">
                <a:extLst>
                  <a:ext uri="{FF2B5EF4-FFF2-40B4-BE49-F238E27FC236}">
                    <a16:creationId xmlns:a16="http://schemas.microsoft.com/office/drawing/2014/main" id="{A4979FC8-9903-79D1-8738-4650AB39D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970" y="3895725"/>
                <a:ext cx="269190" cy="385763"/>
              </a:xfrm>
              <a:custGeom>
                <a:avLst/>
                <a:gdLst>
                  <a:gd name="T0" fmla="*/ 83 w 85"/>
                  <a:gd name="T1" fmla="*/ 44 h 121"/>
                  <a:gd name="T2" fmla="*/ 64 w 85"/>
                  <a:gd name="T3" fmla="*/ 4 h 121"/>
                  <a:gd name="T4" fmla="*/ 57 w 85"/>
                  <a:gd name="T5" fmla="*/ 0 h 121"/>
                  <a:gd name="T6" fmla="*/ 56 w 85"/>
                  <a:gd name="T7" fmla="*/ 0 h 121"/>
                  <a:gd name="T8" fmla="*/ 52 w 85"/>
                  <a:gd name="T9" fmla="*/ 0 h 121"/>
                  <a:gd name="T10" fmla="*/ 33 w 85"/>
                  <a:gd name="T11" fmla="*/ 0 h 121"/>
                  <a:gd name="T12" fmla="*/ 29 w 85"/>
                  <a:gd name="T13" fmla="*/ 0 h 121"/>
                  <a:gd name="T14" fmla="*/ 28 w 85"/>
                  <a:gd name="T15" fmla="*/ 0 h 121"/>
                  <a:gd name="T16" fmla="*/ 21 w 85"/>
                  <a:gd name="T17" fmla="*/ 4 h 121"/>
                  <a:gd name="T18" fmla="*/ 2 w 85"/>
                  <a:gd name="T19" fmla="*/ 44 h 121"/>
                  <a:gd name="T20" fmla="*/ 5 w 85"/>
                  <a:gd name="T21" fmla="*/ 53 h 121"/>
                  <a:gd name="T22" fmla="*/ 14 w 85"/>
                  <a:gd name="T23" fmla="*/ 50 h 121"/>
                  <a:gd name="T24" fmla="*/ 26 w 85"/>
                  <a:gd name="T25" fmla="*/ 25 h 121"/>
                  <a:gd name="T26" fmla="*/ 26 w 85"/>
                  <a:gd name="T27" fmla="*/ 40 h 121"/>
                  <a:gd name="T28" fmla="*/ 13 w 85"/>
                  <a:gd name="T29" fmla="*/ 72 h 121"/>
                  <a:gd name="T30" fmla="*/ 16 w 85"/>
                  <a:gd name="T31" fmla="*/ 77 h 121"/>
                  <a:gd name="T32" fmla="*/ 27 w 85"/>
                  <a:gd name="T33" fmla="*/ 77 h 121"/>
                  <a:gd name="T34" fmla="*/ 27 w 85"/>
                  <a:gd name="T35" fmla="*/ 114 h 121"/>
                  <a:gd name="T36" fmla="*/ 34 w 85"/>
                  <a:gd name="T37" fmla="*/ 121 h 121"/>
                  <a:gd name="T38" fmla="*/ 40 w 85"/>
                  <a:gd name="T39" fmla="*/ 114 h 121"/>
                  <a:gd name="T40" fmla="*/ 40 w 85"/>
                  <a:gd name="T41" fmla="*/ 77 h 121"/>
                  <a:gd name="T42" fmla="*/ 44 w 85"/>
                  <a:gd name="T43" fmla="*/ 77 h 121"/>
                  <a:gd name="T44" fmla="*/ 44 w 85"/>
                  <a:gd name="T45" fmla="*/ 114 h 121"/>
                  <a:gd name="T46" fmla="*/ 51 w 85"/>
                  <a:gd name="T47" fmla="*/ 121 h 121"/>
                  <a:gd name="T48" fmla="*/ 58 w 85"/>
                  <a:gd name="T49" fmla="*/ 114 h 121"/>
                  <a:gd name="T50" fmla="*/ 58 w 85"/>
                  <a:gd name="T51" fmla="*/ 77 h 121"/>
                  <a:gd name="T52" fmla="*/ 69 w 85"/>
                  <a:gd name="T53" fmla="*/ 77 h 121"/>
                  <a:gd name="T54" fmla="*/ 72 w 85"/>
                  <a:gd name="T55" fmla="*/ 72 h 121"/>
                  <a:gd name="T56" fmla="*/ 58 w 85"/>
                  <a:gd name="T57" fmla="*/ 40 h 121"/>
                  <a:gd name="T58" fmla="*/ 59 w 85"/>
                  <a:gd name="T59" fmla="*/ 25 h 121"/>
                  <a:gd name="T60" fmla="*/ 71 w 85"/>
                  <a:gd name="T61" fmla="*/ 50 h 121"/>
                  <a:gd name="T62" fmla="*/ 80 w 85"/>
                  <a:gd name="T63" fmla="*/ 53 h 121"/>
                  <a:gd name="T64" fmla="*/ 83 w 85"/>
                  <a:gd name="T65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121">
                    <a:moveTo>
                      <a:pt x="83" y="4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2" y="1"/>
                      <a:pt x="59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1"/>
                      <a:pt x="21" y="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0" y="47"/>
                      <a:pt x="1" y="51"/>
                      <a:pt x="5" y="53"/>
                    </a:cubicBezTo>
                    <a:cubicBezTo>
                      <a:pt x="8" y="54"/>
                      <a:pt x="12" y="53"/>
                      <a:pt x="14" y="5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4"/>
                      <a:pt x="14" y="77"/>
                      <a:pt x="16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8"/>
                      <a:pt x="30" y="121"/>
                      <a:pt x="34" y="121"/>
                    </a:cubicBezTo>
                    <a:cubicBezTo>
                      <a:pt x="37" y="121"/>
                      <a:pt x="40" y="118"/>
                      <a:pt x="40" y="114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44" y="118"/>
                      <a:pt x="47" y="121"/>
                      <a:pt x="51" y="121"/>
                    </a:cubicBezTo>
                    <a:cubicBezTo>
                      <a:pt x="55" y="121"/>
                      <a:pt x="58" y="118"/>
                      <a:pt x="58" y="114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1" y="77"/>
                      <a:pt x="73" y="74"/>
                      <a:pt x="72" y="7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3" y="53"/>
                      <a:pt x="77" y="54"/>
                      <a:pt x="80" y="53"/>
                    </a:cubicBezTo>
                    <a:cubicBezTo>
                      <a:pt x="83" y="51"/>
                      <a:pt x="85" y="47"/>
                      <a:pt x="8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912" tIns="46456" rIns="92912" bIns="4645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/>
              </a:p>
            </p:txBody>
          </p:sp>
        </p:grpSp>
        <p:sp>
          <p:nvSpPr>
            <p:cNvPr id="26" name="Rectangle 221">
              <a:extLst>
                <a:ext uri="{FF2B5EF4-FFF2-40B4-BE49-F238E27FC236}">
                  <a16:creationId xmlns:a16="http://schemas.microsoft.com/office/drawing/2014/main" id="{5FBF6468-3215-B438-6382-715EA2C97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722" y="3804769"/>
              <a:ext cx="880041" cy="3185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82366" tIns="41183" rIns="82366" bIns="4118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a-IR" sz="1400" b="1" dirty="0">
                  <a:cs typeface="B Nazanin" panose="00000400000000000000" pitchFamily="2" charset="-78"/>
                </a:rPr>
                <a:t>1027903</a:t>
              </a:r>
              <a:endParaRPr lang="en-US" sz="1400" b="1" dirty="0">
                <a:cs typeface="B Nazanin" panose="00000400000000000000" pitchFamily="2" charset="-78"/>
              </a:endParaRPr>
            </a:p>
          </p:txBody>
        </p:sp>
        <p:grpSp>
          <p:nvGrpSpPr>
            <p:cNvPr id="27" name="Group 26" descr="male shape">
              <a:extLst>
                <a:ext uri="{FF2B5EF4-FFF2-40B4-BE49-F238E27FC236}">
                  <a16:creationId xmlns:a16="http://schemas.microsoft.com/office/drawing/2014/main" id="{EDF927A2-16BB-40B0-4235-97F2B2E70E7F}"/>
                </a:ext>
              </a:extLst>
            </p:cNvPr>
            <p:cNvGrpSpPr/>
            <p:nvPr/>
          </p:nvGrpSpPr>
          <p:grpSpPr>
            <a:xfrm>
              <a:off x="543727" y="3373463"/>
              <a:ext cx="257433" cy="445488"/>
              <a:chOff x="3022841" y="3784600"/>
              <a:chExt cx="285024" cy="496888"/>
            </a:xfrm>
            <a:solidFill>
              <a:srgbClr val="00B0F0"/>
            </a:solidFill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8AF8163-0412-70BB-C04A-0C0FD6C33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849" y="3784600"/>
                <a:ext cx="95008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912" tIns="46456" rIns="92912" bIns="4645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/>
              </a:p>
            </p:txBody>
          </p:sp>
          <p:sp>
            <p:nvSpPr>
              <p:cNvPr id="29" name="Freeform 58">
                <a:extLst>
                  <a:ext uri="{FF2B5EF4-FFF2-40B4-BE49-F238E27FC236}">
                    <a16:creationId xmlns:a16="http://schemas.microsoft.com/office/drawing/2014/main" id="{6E1BB690-A05F-04B0-EC3F-7854CFD91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841" y="3895725"/>
                <a:ext cx="285024" cy="385763"/>
              </a:xfrm>
              <a:custGeom>
                <a:avLst/>
                <a:gdLst>
                  <a:gd name="T0" fmla="*/ 88 w 90"/>
                  <a:gd name="T1" fmla="*/ 44 h 121"/>
                  <a:gd name="T2" fmla="*/ 69 w 90"/>
                  <a:gd name="T3" fmla="*/ 4 h 121"/>
                  <a:gd name="T4" fmla="*/ 62 w 90"/>
                  <a:gd name="T5" fmla="*/ 0 h 121"/>
                  <a:gd name="T6" fmla="*/ 56 w 90"/>
                  <a:gd name="T7" fmla="*/ 0 h 121"/>
                  <a:gd name="T8" fmla="*/ 34 w 90"/>
                  <a:gd name="T9" fmla="*/ 0 h 121"/>
                  <a:gd name="T10" fmla="*/ 28 w 90"/>
                  <a:gd name="T11" fmla="*/ 0 h 121"/>
                  <a:gd name="T12" fmla="*/ 21 w 90"/>
                  <a:gd name="T13" fmla="*/ 4 h 121"/>
                  <a:gd name="T14" fmla="*/ 2 w 90"/>
                  <a:gd name="T15" fmla="*/ 44 h 121"/>
                  <a:gd name="T16" fmla="*/ 5 w 90"/>
                  <a:gd name="T17" fmla="*/ 53 h 121"/>
                  <a:gd name="T18" fmla="*/ 14 w 90"/>
                  <a:gd name="T19" fmla="*/ 50 h 121"/>
                  <a:gd name="T20" fmla="*/ 25 w 90"/>
                  <a:gd name="T21" fmla="*/ 27 h 121"/>
                  <a:gd name="T22" fmla="*/ 25 w 90"/>
                  <a:gd name="T23" fmla="*/ 55 h 121"/>
                  <a:gd name="T24" fmla="*/ 25 w 90"/>
                  <a:gd name="T25" fmla="*/ 56 h 121"/>
                  <a:gd name="T26" fmla="*/ 25 w 90"/>
                  <a:gd name="T27" fmla="*/ 112 h 121"/>
                  <a:gd name="T28" fmla="*/ 33 w 90"/>
                  <a:gd name="T29" fmla="*/ 121 h 121"/>
                  <a:gd name="T30" fmla="*/ 41 w 90"/>
                  <a:gd name="T31" fmla="*/ 112 h 121"/>
                  <a:gd name="T32" fmla="*/ 41 w 90"/>
                  <a:gd name="T33" fmla="*/ 65 h 121"/>
                  <a:gd name="T34" fmla="*/ 49 w 90"/>
                  <a:gd name="T35" fmla="*/ 65 h 121"/>
                  <a:gd name="T36" fmla="*/ 49 w 90"/>
                  <a:gd name="T37" fmla="*/ 112 h 121"/>
                  <a:gd name="T38" fmla="*/ 57 w 90"/>
                  <a:gd name="T39" fmla="*/ 121 h 121"/>
                  <a:gd name="T40" fmla="*/ 65 w 90"/>
                  <a:gd name="T41" fmla="*/ 112 h 121"/>
                  <a:gd name="T42" fmla="*/ 65 w 90"/>
                  <a:gd name="T43" fmla="*/ 56 h 121"/>
                  <a:gd name="T44" fmla="*/ 65 w 90"/>
                  <a:gd name="T45" fmla="*/ 55 h 121"/>
                  <a:gd name="T46" fmla="*/ 65 w 90"/>
                  <a:gd name="T47" fmla="*/ 27 h 121"/>
                  <a:gd name="T48" fmla="*/ 76 w 90"/>
                  <a:gd name="T49" fmla="*/ 50 h 121"/>
                  <a:gd name="T50" fmla="*/ 85 w 90"/>
                  <a:gd name="T51" fmla="*/ 53 h 121"/>
                  <a:gd name="T52" fmla="*/ 88 w 90"/>
                  <a:gd name="T53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" h="121">
                    <a:moveTo>
                      <a:pt x="88" y="4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8" y="1"/>
                      <a:pt x="65" y="0"/>
                      <a:pt x="6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3" y="1"/>
                      <a:pt x="21" y="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0" y="47"/>
                      <a:pt x="2" y="51"/>
                      <a:pt x="5" y="53"/>
                    </a:cubicBezTo>
                    <a:cubicBezTo>
                      <a:pt x="8" y="54"/>
                      <a:pt x="12" y="53"/>
                      <a:pt x="14" y="50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5" y="117"/>
                      <a:pt x="29" y="121"/>
                      <a:pt x="33" y="121"/>
                    </a:cubicBezTo>
                    <a:cubicBezTo>
                      <a:pt x="38" y="121"/>
                      <a:pt x="41" y="117"/>
                      <a:pt x="41" y="112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7"/>
                      <a:pt x="53" y="121"/>
                      <a:pt x="57" y="121"/>
                    </a:cubicBezTo>
                    <a:cubicBezTo>
                      <a:pt x="62" y="121"/>
                      <a:pt x="65" y="117"/>
                      <a:pt x="65" y="112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8" y="53"/>
                      <a:pt x="82" y="54"/>
                      <a:pt x="85" y="53"/>
                    </a:cubicBezTo>
                    <a:cubicBezTo>
                      <a:pt x="89" y="51"/>
                      <a:pt x="90" y="47"/>
                      <a:pt x="8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2912" tIns="46456" rIns="92912" bIns="4645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/>
              </a:p>
            </p:txBody>
          </p:sp>
        </p:grpSp>
        <p:sp>
          <p:nvSpPr>
            <p:cNvPr id="30" name="Rectangle 221">
              <a:extLst>
                <a:ext uri="{FF2B5EF4-FFF2-40B4-BE49-F238E27FC236}">
                  <a16:creationId xmlns:a16="http://schemas.microsoft.com/office/drawing/2014/main" id="{F201A615-8EB1-2232-60E1-16B4BE654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65" y="3804769"/>
              <a:ext cx="880041" cy="3185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82366" tIns="41183" rIns="82366" bIns="4118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a-IR" sz="1400" b="1" dirty="0">
                  <a:cs typeface="B Nazanin" panose="00000400000000000000" pitchFamily="2" charset="-78"/>
                </a:rPr>
                <a:t>1036190</a:t>
              </a:r>
              <a:endParaRPr lang="en-US" sz="1400" b="1" dirty="0"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AA2D8218-0442-2CE4-FC50-262401240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83542"/>
              </p:ext>
            </p:extLst>
          </p:nvPr>
        </p:nvGraphicFramePr>
        <p:xfrm>
          <a:off x="6994378" y="1167364"/>
          <a:ext cx="5517289" cy="5587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952875" imgH="3743205" progId="Excel.Sheet.12">
                  <p:link updateAutomatic="1"/>
                </p:oleObj>
              </mc:Choice>
              <mc:Fallback>
                <p:oleObj name="Worksheet" r:id="rId3" imgW="3952875" imgH="374320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94378" y="1167364"/>
                        <a:ext cx="5517289" cy="5587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" name="TextBox 3">
            <a:extLst>
              <a:ext uri="{FF2B5EF4-FFF2-40B4-BE49-F238E27FC236}">
                <a16:creationId xmlns:a16="http://schemas.microsoft.com/office/drawing/2014/main" id="{D3419F0F-D779-9B65-FFC7-FDEB8432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180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1318"/>
      </p:ext>
    </p:extLst>
  </p:cSld>
  <p:clrMapOvr>
    <a:masterClrMapping/>
  </p:clrMapOvr>
  <p:transition spd="slow" advTm="15000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A91E485-65C8-CC9D-784A-84378F6B3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" y="0"/>
            <a:ext cx="12169596" cy="6858000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A5C53B2-B115-439B-8E69-4FF9B45F3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391396"/>
              </p:ext>
            </p:extLst>
          </p:nvPr>
        </p:nvGraphicFramePr>
        <p:xfrm>
          <a:off x="4789170" y="1312026"/>
          <a:ext cx="6156960" cy="543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336A2D2A-30C6-023D-FDD5-358C02D24027}"/>
              </a:ext>
            </a:extLst>
          </p:cNvPr>
          <p:cNvSpPr/>
          <p:nvPr/>
        </p:nvSpPr>
        <p:spPr>
          <a:xfrm rot="10800000">
            <a:off x="10316893" y="3255818"/>
            <a:ext cx="1607128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7611C62-6F74-46E5-C220-59520ED0B885}"/>
              </a:ext>
            </a:extLst>
          </p:cNvPr>
          <p:cNvSpPr/>
          <p:nvPr/>
        </p:nvSpPr>
        <p:spPr>
          <a:xfrm rot="10800000">
            <a:off x="10316893" y="4174028"/>
            <a:ext cx="1607128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409246C-C06A-CC41-BCAC-CB3CF92C3FB8}"/>
              </a:ext>
            </a:extLst>
          </p:cNvPr>
          <p:cNvSpPr/>
          <p:nvPr/>
        </p:nvSpPr>
        <p:spPr>
          <a:xfrm rot="10800000">
            <a:off x="10280072" y="5092238"/>
            <a:ext cx="1607128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246114-6279-01CB-E721-FE52ADDC405B}"/>
              </a:ext>
            </a:extLst>
          </p:cNvPr>
          <p:cNvSpPr/>
          <p:nvPr/>
        </p:nvSpPr>
        <p:spPr>
          <a:xfrm>
            <a:off x="10659289" y="3453937"/>
            <a:ext cx="1111134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مقدار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69D9F6-13C3-2CF9-E408-F093197E7EED}"/>
              </a:ext>
            </a:extLst>
          </p:cNvPr>
          <p:cNvSpPr/>
          <p:nvPr/>
        </p:nvSpPr>
        <p:spPr>
          <a:xfrm>
            <a:off x="10563158" y="4372148"/>
            <a:ext cx="1379806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سهم از کشور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5898F8-C819-3E84-6AE3-4F8B6BB15DC1}"/>
              </a:ext>
            </a:extLst>
          </p:cNvPr>
          <p:cNvSpPr/>
          <p:nvPr/>
        </p:nvSpPr>
        <p:spPr>
          <a:xfrm>
            <a:off x="10659289" y="5290359"/>
            <a:ext cx="1111134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رتبه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188650-E87F-E453-C05F-EA82DF16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210" y="434288"/>
            <a:ext cx="5550079" cy="77867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حسابهای اقتصادی – سال1399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63A1B1C-408D-61A1-F7BC-14C8E8962240}"/>
              </a:ext>
            </a:extLst>
          </p:cNvPr>
          <p:cNvSpPr/>
          <p:nvPr/>
        </p:nvSpPr>
        <p:spPr>
          <a:xfrm rot="10800000">
            <a:off x="10339992" y="5981007"/>
            <a:ext cx="1607128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15F04C-BE6F-97ED-D982-CCB70CF5A4AC}"/>
              </a:ext>
            </a:extLst>
          </p:cNvPr>
          <p:cNvSpPr/>
          <p:nvPr/>
        </p:nvSpPr>
        <p:spPr>
          <a:xfrm>
            <a:off x="10404243" y="6179127"/>
            <a:ext cx="160712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سهم بخش از استان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08183"/>
      </p:ext>
    </p:extLst>
  </p:cSld>
  <p:clrMapOvr>
    <a:masterClrMapping/>
  </p:clrMapOvr>
  <p:transition spd="slow" advTm="15000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B9C62EF-8CD9-19D4-577C-482916A7B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9611" cy="6858001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A5C53B2-B115-439B-8E69-4FF9B45F3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712263"/>
              </p:ext>
            </p:extLst>
          </p:nvPr>
        </p:nvGraphicFramePr>
        <p:xfrm>
          <a:off x="4940530" y="1302327"/>
          <a:ext cx="6156960" cy="543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336A2D2A-30C6-023D-FDD5-358C02D24027}"/>
              </a:ext>
            </a:extLst>
          </p:cNvPr>
          <p:cNvSpPr/>
          <p:nvPr/>
        </p:nvSpPr>
        <p:spPr>
          <a:xfrm rot="10800000">
            <a:off x="10192184" y="3172884"/>
            <a:ext cx="1607128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7611C62-6F74-46E5-C220-59520ED0B885}"/>
              </a:ext>
            </a:extLst>
          </p:cNvPr>
          <p:cNvSpPr/>
          <p:nvPr/>
        </p:nvSpPr>
        <p:spPr>
          <a:xfrm rot="10800000">
            <a:off x="10192184" y="4140084"/>
            <a:ext cx="1607128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409246C-C06A-CC41-BCAC-CB3CF92C3FB8}"/>
              </a:ext>
            </a:extLst>
          </p:cNvPr>
          <p:cNvSpPr/>
          <p:nvPr/>
        </p:nvSpPr>
        <p:spPr>
          <a:xfrm rot="10800000">
            <a:off x="10192184" y="5078771"/>
            <a:ext cx="1607128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246114-6279-01CB-E721-FE52ADDC405B}"/>
              </a:ext>
            </a:extLst>
          </p:cNvPr>
          <p:cNvSpPr/>
          <p:nvPr/>
        </p:nvSpPr>
        <p:spPr>
          <a:xfrm>
            <a:off x="10541923" y="3371003"/>
            <a:ext cx="1111134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مقدار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69D9F6-13C3-2CF9-E408-F093197E7EED}"/>
              </a:ext>
            </a:extLst>
          </p:cNvPr>
          <p:cNvSpPr/>
          <p:nvPr/>
        </p:nvSpPr>
        <p:spPr>
          <a:xfrm>
            <a:off x="10407587" y="4328354"/>
            <a:ext cx="1379806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سهم از کشور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5898F8-C819-3E84-6AE3-4F8B6BB15DC1}"/>
              </a:ext>
            </a:extLst>
          </p:cNvPr>
          <p:cNvSpPr/>
          <p:nvPr/>
        </p:nvSpPr>
        <p:spPr>
          <a:xfrm>
            <a:off x="10541923" y="5276891"/>
            <a:ext cx="1111134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رتبه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188650-E87F-E453-C05F-EA82DF16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910" y="430798"/>
            <a:ext cx="5410200" cy="77867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حسابهای اقتصادی – سال1399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74AD90F-7709-A460-6C0F-E75BB25EA92E}"/>
              </a:ext>
            </a:extLst>
          </p:cNvPr>
          <p:cNvSpPr/>
          <p:nvPr/>
        </p:nvSpPr>
        <p:spPr>
          <a:xfrm rot="10800000">
            <a:off x="10192184" y="6033655"/>
            <a:ext cx="1607128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97E9F-800E-EA09-9C34-3D861E993C05}"/>
              </a:ext>
            </a:extLst>
          </p:cNvPr>
          <p:cNvSpPr/>
          <p:nvPr/>
        </p:nvSpPr>
        <p:spPr>
          <a:xfrm>
            <a:off x="10263229" y="6247015"/>
            <a:ext cx="1607127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سهم بخش از استان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10731"/>
      </p:ext>
    </p:extLst>
  </p:cSld>
  <p:clrMapOvr>
    <a:masterClrMapping/>
  </p:clrMapOvr>
  <p:transition spd="slow" advTm="15000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EC8A5B-9A8C-17B8-48A3-5986D739D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"/>
            <a:ext cx="12280544" cy="6858267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A5C53B2-B115-439B-8E69-4FF9B45F3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884688"/>
              </p:ext>
            </p:extLst>
          </p:nvPr>
        </p:nvGraphicFramePr>
        <p:xfrm>
          <a:off x="5349240" y="1302327"/>
          <a:ext cx="6156960" cy="543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336A2D2A-30C6-023D-FDD5-358C02D24027}"/>
              </a:ext>
            </a:extLst>
          </p:cNvPr>
          <p:cNvSpPr/>
          <p:nvPr/>
        </p:nvSpPr>
        <p:spPr>
          <a:xfrm rot="10800000">
            <a:off x="10544215" y="3252914"/>
            <a:ext cx="1607128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7611C62-6F74-46E5-C220-59520ED0B885}"/>
              </a:ext>
            </a:extLst>
          </p:cNvPr>
          <p:cNvSpPr/>
          <p:nvPr/>
        </p:nvSpPr>
        <p:spPr>
          <a:xfrm rot="10800000">
            <a:off x="10544215" y="4177011"/>
            <a:ext cx="1607128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409246C-C06A-CC41-BCAC-CB3CF92C3FB8}"/>
              </a:ext>
            </a:extLst>
          </p:cNvPr>
          <p:cNvSpPr/>
          <p:nvPr/>
        </p:nvSpPr>
        <p:spPr>
          <a:xfrm rot="10800000">
            <a:off x="10564890" y="5054803"/>
            <a:ext cx="1607128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246114-6279-01CB-E721-FE52ADDC405B}"/>
              </a:ext>
            </a:extLst>
          </p:cNvPr>
          <p:cNvSpPr/>
          <p:nvPr/>
        </p:nvSpPr>
        <p:spPr>
          <a:xfrm>
            <a:off x="10854907" y="3451033"/>
            <a:ext cx="1111134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مقدار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69D9F6-13C3-2CF9-E408-F093197E7EED}"/>
              </a:ext>
            </a:extLst>
          </p:cNvPr>
          <p:cNvSpPr/>
          <p:nvPr/>
        </p:nvSpPr>
        <p:spPr>
          <a:xfrm>
            <a:off x="10678551" y="4379665"/>
            <a:ext cx="1379806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سهم از کشور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5898F8-C819-3E84-6AE3-4F8B6BB15DC1}"/>
              </a:ext>
            </a:extLst>
          </p:cNvPr>
          <p:cNvSpPr/>
          <p:nvPr/>
        </p:nvSpPr>
        <p:spPr>
          <a:xfrm>
            <a:off x="10889922" y="5252923"/>
            <a:ext cx="1111134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رتبه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188650-E87F-E453-C05F-EA82DF16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5761"/>
            <a:ext cx="5410200" cy="77867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حسابهای اقتصادی – سال1399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6F699F6-E985-9E78-BCC1-9C12103FAF51}"/>
              </a:ext>
            </a:extLst>
          </p:cNvPr>
          <p:cNvSpPr/>
          <p:nvPr/>
        </p:nvSpPr>
        <p:spPr>
          <a:xfrm rot="10800000">
            <a:off x="10540405" y="6041239"/>
            <a:ext cx="1607128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B3878B-845B-A951-4D35-D135CB34D487}"/>
              </a:ext>
            </a:extLst>
          </p:cNvPr>
          <p:cNvSpPr/>
          <p:nvPr/>
        </p:nvSpPr>
        <p:spPr>
          <a:xfrm>
            <a:off x="10606911" y="6239359"/>
            <a:ext cx="1607127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سهم بخش از استان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15152"/>
      </p:ext>
    </p:extLst>
  </p:cSld>
  <p:clrMapOvr>
    <a:masterClrMapping/>
  </p:clrMapOvr>
  <p:transition spd="slow" advTm="15000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A2DF30C-CEEA-3AF6-6034-AC678E15A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35" y="0"/>
            <a:ext cx="12231735" cy="6858000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A5C53B2-B115-439B-8E69-4FF9B45F3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219581"/>
              </p:ext>
            </p:extLst>
          </p:nvPr>
        </p:nvGraphicFramePr>
        <p:xfrm>
          <a:off x="5349240" y="1302327"/>
          <a:ext cx="6156960" cy="543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336A2D2A-30C6-023D-FDD5-358C02D24027}"/>
              </a:ext>
            </a:extLst>
          </p:cNvPr>
          <p:cNvSpPr/>
          <p:nvPr/>
        </p:nvSpPr>
        <p:spPr>
          <a:xfrm rot="10800000">
            <a:off x="10544215" y="3222886"/>
            <a:ext cx="1607128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7611C62-6F74-46E5-C220-59520ED0B885}"/>
              </a:ext>
            </a:extLst>
          </p:cNvPr>
          <p:cNvSpPr/>
          <p:nvPr/>
        </p:nvSpPr>
        <p:spPr>
          <a:xfrm rot="10800000">
            <a:off x="10544215" y="4151781"/>
            <a:ext cx="1607128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409246C-C06A-CC41-BCAC-CB3CF92C3FB8}"/>
              </a:ext>
            </a:extLst>
          </p:cNvPr>
          <p:cNvSpPr/>
          <p:nvPr/>
        </p:nvSpPr>
        <p:spPr>
          <a:xfrm rot="10800000">
            <a:off x="10527136" y="5104638"/>
            <a:ext cx="1607128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246114-6279-01CB-E721-FE52ADDC405B}"/>
              </a:ext>
            </a:extLst>
          </p:cNvPr>
          <p:cNvSpPr/>
          <p:nvPr/>
        </p:nvSpPr>
        <p:spPr>
          <a:xfrm>
            <a:off x="10946530" y="3429000"/>
            <a:ext cx="1111134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مقدار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69D9F6-13C3-2CF9-E408-F093197E7EED}"/>
              </a:ext>
            </a:extLst>
          </p:cNvPr>
          <p:cNvSpPr/>
          <p:nvPr/>
        </p:nvSpPr>
        <p:spPr>
          <a:xfrm>
            <a:off x="10812194" y="4371781"/>
            <a:ext cx="1379806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سهم از کشور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5898F8-C819-3E84-6AE3-4F8B6BB15DC1}"/>
              </a:ext>
            </a:extLst>
          </p:cNvPr>
          <p:cNvSpPr/>
          <p:nvPr/>
        </p:nvSpPr>
        <p:spPr>
          <a:xfrm>
            <a:off x="10946530" y="5278819"/>
            <a:ext cx="1111134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رتبه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188650-E87F-E453-C05F-EA82DF16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5761"/>
            <a:ext cx="5410200" cy="77867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حسابهای اقتصادی – سال1399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E27E4A5-9FBE-C42C-41EE-917A0D156EBA}"/>
              </a:ext>
            </a:extLst>
          </p:cNvPr>
          <p:cNvSpPr/>
          <p:nvPr/>
        </p:nvSpPr>
        <p:spPr>
          <a:xfrm rot="10800000">
            <a:off x="10583300" y="6022138"/>
            <a:ext cx="1607128" cy="76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100C63-82F9-FD72-83DE-387BD9A93090}"/>
              </a:ext>
            </a:extLst>
          </p:cNvPr>
          <p:cNvSpPr/>
          <p:nvPr/>
        </p:nvSpPr>
        <p:spPr>
          <a:xfrm>
            <a:off x="10584872" y="6221600"/>
            <a:ext cx="160712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سهم بخش از استان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69395"/>
      </p:ext>
    </p:extLst>
  </p:cSld>
  <p:clrMapOvr>
    <a:masterClrMapping/>
  </p:clrMapOvr>
  <p:transition spd="slow" advTm="15000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9463227-2E9D-2D89-D1CE-305EBA9DD5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294754"/>
              </p:ext>
            </p:extLst>
          </p:nvPr>
        </p:nvGraphicFramePr>
        <p:xfrm>
          <a:off x="685800" y="582839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9E6927C-40A7-603B-A67A-6B12BAF1D61E}"/>
              </a:ext>
            </a:extLst>
          </p:cNvPr>
          <p:cNvSpPr txBox="1"/>
          <p:nvPr/>
        </p:nvSpPr>
        <p:spPr>
          <a:xfrm>
            <a:off x="1886857" y="222566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4/25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4913E7-9421-B88D-F6DD-AF4F8A2395C1}"/>
              </a:ext>
            </a:extLst>
          </p:cNvPr>
          <p:cNvSpPr txBox="1"/>
          <p:nvPr/>
        </p:nvSpPr>
        <p:spPr>
          <a:xfrm>
            <a:off x="4474030" y="2225662"/>
            <a:ext cx="136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11/35-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373A95-0EC9-D9D1-C0D8-2E98AFBC3FFA}"/>
              </a:ext>
            </a:extLst>
          </p:cNvPr>
          <p:cNvSpPr txBox="1"/>
          <p:nvPr/>
        </p:nvSpPr>
        <p:spPr>
          <a:xfrm>
            <a:off x="7155541" y="2229399"/>
            <a:ext cx="121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26/29-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F84023-704B-0D57-9741-753536D74ACC}"/>
              </a:ext>
            </a:extLst>
          </p:cNvPr>
          <p:cNvSpPr txBox="1"/>
          <p:nvPr/>
        </p:nvSpPr>
        <p:spPr>
          <a:xfrm>
            <a:off x="10040257" y="222566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0/15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360A64-6D75-7B1A-5BEB-30F5AE8232A1}"/>
              </a:ext>
            </a:extLst>
          </p:cNvPr>
          <p:cNvSpPr txBox="1"/>
          <p:nvPr/>
        </p:nvSpPr>
        <p:spPr>
          <a:xfrm>
            <a:off x="449941" y="4028179"/>
            <a:ext cx="11010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Nazanin" panose="00000400000000000000" pitchFamily="2" charset="-78"/>
              </a:rPr>
              <a:t>نرخ رشد اقتصادی کل استان گلستان :</a:t>
            </a:r>
          </a:p>
          <a:p>
            <a:pPr algn="ctr"/>
            <a:r>
              <a:rPr lang="fa-I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Nazanin" panose="00000400000000000000" pitchFamily="2" charset="-78"/>
              </a:rPr>
              <a:t> </a:t>
            </a:r>
          </a:p>
          <a:p>
            <a:pPr algn="ctr"/>
            <a:r>
              <a:rPr lang="fa-I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Nazanin" panose="00000400000000000000" pitchFamily="2" charset="-78"/>
              </a:rPr>
              <a:t>   </a:t>
            </a:r>
            <a:r>
              <a:rPr lang="fa-I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Nazanin" panose="00000400000000000000" pitchFamily="2" charset="-78"/>
              </a:rPr>
              <a:t>5/16-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4316AEA-EF47-82A5-0F3E-6A8F69A9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995" y="448776"/>
            <a:ext cx="9097005" cy="778677"/>
          </a:xfrm>
        </p:spPr>
        <p:txBody>
          <a:bodyPr>
            <a:noAutofit/>
          </a:bodyPr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رشد اقتصادی ارزش افزوده گلستان(به قیمت ثابت) -1399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8438849"/>
      </p:ext>
    </p:extLst>
  </p:cSld>
  <p:clrMapOvr>
    <a:masterClrMapping/>
  </p:clrMapOvr>
  <p:transition spd="slow" advTm="15000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1A224A-13FC-B5AA-4CCB-521F3A6A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00" y="310802"/>
            <a:ext cx="8051800" cy="778677"/>
          </a:xfrm>
        </p:spPr>
        <p:txBody>
          <a:bodyPr>
            <a:normAutofit/>
          </a:bodyPr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رشد اقتصادی محصول ناخالص داخلی(به قیمت ثابت)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1123B4B-AEDF-BBA6-61A7-3C7DB51787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848417"/>
              </p:ext>
            </p:extLst>
          </p:nvPr>
        </p:nvGraphicFramePr>
        <p:xfrm>
          <a:off x="120650" y="1211263"/>
          <a:ext cx="11976100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38825" imgH="2724190" progId="Excel.Sheet.12">
                  <p:link updateAutomatic="1"/>
                </p:oleObj>
              </mc:Choice>
              <mc:Fallback>
                <p:oleObj name="Worksheet" r:id="rId2" imgW="5838825" imgH="272419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650" y="1211263"/>
                        <a:ext cx="11976100" cy="561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861265"/>
      </p:ext>
    </p:extLst>
  </p:cSld>
  <p:clrMapOvr>
    <a:masterClrMapping/>
  </p:clrMapOvr>
  <p:transition spd="slow" advTm="15000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20677F-CF5A-1BBC-2725-8144CC95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5761"/>
            <a:ext cx="5410200" cy="778677"/>
          </a:xfrm>
        </p:spPr>
        <p:txBody>
          <a:bodyPr/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ضریب جینی – سال 1401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26767A1-1705-C533-9F60-01B038B8E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710494"/>
              </p:ext>
            </p:extLst>
          </p:nvPr>
        </p:nvGraphicFramePr>
        <p:xfrm>
          <a:off x="4703849" y="2388870"/>
          <a:ext cx="7693891" cy="3034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2EC198C-58AE-8A95-23AD-96B55C436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6111958"/>
              </p:ext>
            </p:extLst>
          </p:nvPr>
        </p:nvGraphicFramePr>
        <p:xfrm>
          <a:off x="-876879" y="2388870"/>
          <a:ext cx="7693891" cy="3034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54086065"/>
      </p:ext>
    </p:extLst>
  </p:cSld>
  <p:clrMapOvr>
    <a:masterClrMapping/>
  </p:clrMapOvr>
  <p:transition spd="slow" advTm="15000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F88B8D-D695-9821-0E3D-F5EC6950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620" y="470051"/>
            <a:ext cx="8374380" cy="778677"/>
          </a:xfrm>
        </p:spPr>
        <p:txBody>
          <a:bodyPr>
            <a:normAutofit/>
          </a:bodyPr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ضریب جینی شهری و روستایی گلستان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4124190-E96A-E67F-2948-9A5F586738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525636"/>
              </p:ext>
            </p:extLst>
          </p:nvPr>
        </p:nvGraphicFramePr>
        <p:xfrm>
          <a:off x="1588" y="1254125"/>
          <a:ext cx="12190412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77275" imgH="6305630" progId="Excel.Sheet.12">
                  <p:link updateAutomatic="1"/>
                </p:oleObj>
              </mc:Choice>
              <mc:Fallback>
                <p:oleObj name="Worksheet" r:id="rId2" imgW="8677275" imgH="63056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254125"/>
                        <a:ext cx="12190412" cy="560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534323"/>
      </p:ext>
    </p:extLst>
  </p:cSld>
  <p:clrMapOvr>
    <a:masterClrMapping/>
  </p:clrMapOvr>
  <p:transition spd="slow" advTm="15000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1AC99F-8D5A-6AE2-6893-04B20678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554" y="204652"/>
            <a:ext cx="8374380" cy="778677"/>
          </a:xfrm>
        </p:spPr>
        <p:txBody>
          <a:bodyPr>
            <a:normAutofit/>
          </a:bodyPr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روند ضریب جینی نقاط شهری کشور و گلستان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16D3A09-77CE-CD9A-E8CD-CDC52DF663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805171"/>
              </p:ext>
            </p:extLst>
          </p:nvPr>
        </p:nvGraphicFramePr>
        <p:xfrm>
          <a:off x="6350" y="863600"/>
          <a:ext cx="12180888" cy="599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315450" imgH="6086475" progId="Excel.Sheet.12">
                  <p:link updateAutomatic="1"/>
                </p:oleObj>
              </mc:Choice>
              <mc:Fallback>
                <p:oleObj name="Worksheet" r:id="rId2" imgW="9315450" imgH="608647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50" y="863600"/>
                        <a:ext cx="12180888" cy="599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228697"/>
      </p:ext>
    </p:extLst>
  </p:cSld>
  <p:clrMapOvr>
    <a:masterClrMapping/>
  </p:clrMapOvr>
  <p:transition spd="slow" advTm="15000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4F9661-86E4-F094-666A-48DDB312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856" y="148896"/>
            <a:ext cx="8374380" cy="778677"/>
          </a:xfrm>
        </p:spPr>
        <p:txBody>
          <a:bodyPr>
            <a:normAutofit/>
          </a:bodyPr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روند ضریب جینی نقاط روستایی کشور و گلستان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D430F41-9D81-D1B0-4C94-2F3BEF911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117847"/>
              </p:ext>
            </p:extLst>
          </p:nvPr>
        </p:nvGraphicFramePr>
        <p:xfrm>
          <a:off x="0" y="927573"/>
          <a:ext cx="12192000" cy="5930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315450" imgH="6086475" progId="Excel.Sheet.12">
                  <p:link updateAutomatic="1"/>
                </p:oleObj>
              </mc:Choice>
              <mc:Fallback>
                <p:oleObj name="Worksheet" r:id="rId2" imgW="9315450" imgH="608647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927573"/>
                        <a:ext cx="12192000" cy="5930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174829"/>
      </p:ext>
    </p:extLst>
  </p:cSld>
  <p:clrMapOvr>
    <a:masterClrMapping/>
  </p:clrMapOvr>
  <p:transition spd="slow" advTm="150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8592-83A3-FB67-95F0-3C7E5D49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82" y="519979"/>
            <a:ext cx="9203980" cy="1293028"/>
          </a:xfrm>
        </p:spPr>
        <p:txBody>
          <a:bodyPr/>
          <a:lstStyle/>
          <a:p>
            <a:r>
              <a:rPr lang="fa-IR" b="1" cap="none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آخرین اطلاعات بازار کار استان گلستان* پاییز 1402</a:t>
            </a:r>
            <a:endParaRPr lang="en-US" b="1" cap="none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F422D-7759-6E86-03A9-2635A98C779B}"/>
              </a:ext>
            </a:extLst>
          </p:cNvPr>
          <p:cNvSpPr txBox="1"/>
          <p:nvPr/>
        </p:nvSpPr>
        <p:spPr>
          <a:xfrm>
            <a:off x="268605" y="3714750"/>
            <a:ext cx="615553" cy="9233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a-IR" sz="2800" dirty="0">
                <a:solidFill>
                  <a:schemeClr val="bg1"/>
                </a:solidFill>
              </a:rPr>
              <a:t>درصد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F5F0B-C428-6BC7-23D0-6CB22FB4E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58" y="1669920"/>
            <a:ext cx="10802320" cy="476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93505"/>
      </p:ext>
    </p:extLst>
  </p:cSld>
  <p:clrMapOvr>
    <a:masterClrMapping/>
  </p:clrMapOvr>
  <p:transition spd="slow" advTm="15000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8592-83A3-FB67-95F0-3C7E5D49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54" y="242888"/>
            <a:ext cx="10196946" cy="827694"/>
          </a:xfrm>
        </p:spPr>
        <p:txBody>
          <a:bodyPr>
            <a:normAutofit/>
          </a:bodyPr>
          <a:lstStyle/>
          <a:p>
            <a:r>
              <a:rPr lang="fa-IR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آخرین اطلاعات هزینه و درآمد خانوار استان گلستان* سال 1401 – میلیون ریال</a:t>
            </a:r>
            <a:endParaRPr lang="en-US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0C29E3A8-2BBD-8D1B-E264-BE3E2E028D64}"/>
              </a:ext>
            </a:extLst>
          </p:cNvPr>
          <p:cNvGraphicFramePr/>
          <p:nvPr/>
        </p:nvGraphicFramePr>
        <p:xfrm>
          <a:off x="3528291" y="737138"/>
          <a:ext cx="8128000" cy="624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7F92851-AA8F-CADD-702C-BA542448BCD7}"/>
              </a:ext>
            </a:extLst>
          </p:cNvPr>
          <p:cNvSpPr txBox="1"/>
          <p:nvPr/>
        </p:nvSpPr>
        <p:spPr>
          <a:xfrm>
            <a:off x="70224" y="3488730"/>
            <a:ext cx="1995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>
                <a:solidFill>
                  <a:schemeClr val="bg1"/>
                </a:solidFill>
                <a:cs typeface="B Nazanin" panose="00000400000000000000" pitchFamily="2" charset="-78"/>
              </a:rPr>
              <a:t>هزینه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612F583-35DE-0387-A961-C93055DC61E3}"/>
              </a:ext>
            </a:extLst>
          </p:cNvPr>
          <p:cNvSpPr/>
          <p:nvPr/>
        </p:nvSpPr>
        <p:spPr>
          <a:xfrm>
            <a:off x="2277151" y="2154806"/>
            <a:ext cx="1042009" cy="10420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4BFD007-AF0D-C2A4-BA68-E4FDC332D8BD}"/>
              </a:ext>
            </a:extLst>
          </p:cNvPr>
          <p:cNvSpPr/>
          <p:nvPr/>
        </p:nvSpPr>
        <p:spPr>
          <a:xfrm>
            <a:off x="2277151" y="4863690"/>
            <a:ext cx="1042009" cy="104200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100" b="1" dirty="0"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7C1F30-26F9-FAF7-9DF5-B30099FEFFD7}"/>
              </a:ext>
            </a:extLst>
          </p:cNvPr>
          <p:cNvSpPr txBox="1"/>
          <p:nvPr/>
        </p:nvSpPr>
        <p:spPr>
          <a:xfrm>
            <a:off x="2221107" y="2454386"/>
            <a:ext cx="107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شهری</a:t>
            </a:r>
            <a:endParaRPr 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2AF1F0-343A-D486-916C-ABB43AE79C8E}"/>
              </a:ext>
            </a:extLst>
          </p:cNvPr>
          <p:cNvSpPr txBox="1"/>
          <p:nvPr/>
        </p:nvSpPr>
        <p:spPr>
          <a:xfrm>
            <a:off x="2093920" y="5142562"/>
            <a:ext cx="133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روستایی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6F9E0F-8699-1CA9-95A4-5277E9FA2BE6}"/>
              </a:ext>
            </a:extLst>
          </p:cNvPr>
          <p:cNvCxnSpPr>
            <a:cxnSpLocks/>
            <a:endCxn id="27" idx="3"/>
          </p:cNvCxnSpPr>
          <p:nvPr/>
        </p:nvCxnSpPr>
        <p:spPr>
          <a:xfrm flipV="1">
            <a:off x="1530971" y="3044216"/>
            <a:ext cx="898779" cy="959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35662D9-3F95-B7F8-8303-AC7804D1504F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1530971" y="4057000"/>
            <a:ext cx="898779" cy="959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B7693B0-7588-6616-580A-D8152A251A0D}"/>
              </a:ext>
            </a:extLst>
          </p:cNvPr>
          <p:cNvSpPr txBox="1"/>
          <p:nvPr/>
        </p:nvSpPr>
        <p:spPr>
          <a:xfrm>
            <a:off x="3467246" y="1174540"/>
            <a:ext cx="107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کل</a:t>
            </a:r>
            <a:endParaRPr 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48ACD77-0A13-7F8F-2EA2-90DF7C900AB0}"/>
              </a:ext>
            </a:extLst>
          </p:cNvPr>
          <p:cNvSpPr txBox="1"/>
          <p:nvPr/>
        </p:nvSpPr>
        <p:spPr>
          <a:xfrm>
            <a:off x="4026473" y="2227762"/>
            <a:ext cx="1071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خوراکی</a:t>
            </a:r>
            <a:endParaRPr 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60E588-2589-192A-332E-378BC6993CF8}"/>
              </a:ext>
            </a:extLst>
          </p:cNvPr>
          <p:cNvSpPr txBox="1"/>
          <p:nvPr/>
        </p:nvSpPr>
        <p:spPr>
          <a:xfrm>
            <a:off x="4259495" y="3219428"/>
            <a:ext cx="1071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غیرخوراکی</a:t>
            </a:r>
            <a:endParaRPr 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2523C-BABB-E949-CE28-D4CDF706A785}"/>
              </a:ext>
            </a:extLst>
          </p:cNvPr>
          <p:cNvSpPr txBox="1"/>
          <p:nvPr/>
        </p:nvSpPr>
        <p:spPr>
          <a:xfrm>
            <a:off x="4259495" y="4161743"/>
            <a:ext cx="107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کل</a:t>
            </a:r>
            <a:endParaRPr 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D8A09-F75C-EC94-B680-99B30CF8385C}"/>
              </a:ext>
            </a:extLst>
          </p:cNvPr>
          <p:cNvSpPr txBox="1"/>
          <p:nvPr/>
        </p:nvSpPr>
        <p:spPr>
          <a:xfrm>
            <a:off x="3992257" y="5129909"/>
            <a:ext cx="1071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خوراکی</a:t>
            </a:r>
            <a:endParaRPr 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7B33B-D7C4-3226-D5DF-4D0B686229AD}"/>
              </a:ext>
            </a:extLst>
          </p:cNvPr>
          <p:cNvSpPr txBox="1"/>
          <p:nvPr/>
        </p:nvSpPr>
        <p:spPr>
          <a:xfrm>
            <a:off x="3471253" y="6133780"/>
            <a:ext cx="1071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غیرخوراکی</a:t>
            </a:r>
            <a:endParaRPr 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6534715"/>
      </p:ext>
    </p:extLst>
  </p:cSld>
  <p:clrMapOvr>
    <a:masterClrMapping/>
  </p:clrMapOvr>
  <p:transition spd="slow" advTm="15000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63EFD6-C8AB-0D13-4E10-50C7E0F03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/>
          <a:stretch/>
        </p:blipFill>
        <p:spPr>
          <a:xfrm>
            <a:off x="0" y="0"/>
            <a:ext cx="12192000" cy="6858000"/>
          </a:xfrm>
          <a:prstGeom prst="bevel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A8592-83A3-FB67-95F0-3C7E5D49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54" y="242888"/>
            <a:ext cx="10196946" cy="805327"/>
          </a:xfrm>
        </p:spPr>
        <p:txBody>
          <a:bodyPr>
            <a:normAutofit/>
          </a:bodyPr>
          <a:lstStyle/>
          <a:p>
            <a:r>
              <a:rPr lang="fa-IR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آخرین اطلاعات هزینه ودرآمد خانوار استان گلستان* سال 1401 – میلیون ریال</a:t>
            </a:r>
            <a:endParaRPr lang="en-US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0C29E3A8-2BBD-8D1B-E264-BE3E2E028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551817"/>
              </p:ext>
            </p:extLst>
          </p:nvPr>
        </p:nvGraphicFramePr>
        <p:xfrm>
          <a:off x="3528291" y="13292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7F92851-AA8F-CADD-702C-BA542448BCD7}"/>
              </a:ext>
            </a:extLst>
          </p:cNvPr>
          <p:cNvSpPr txBox="1"/>
          <p:nvPr/>
        </p:nvSpPr>
        <p:spPr>
          <a:xfrm>
            <a:off x="1453152" y="3363782"/>
            <a:ext cx="2558459" cy="1349633"/>
          </a:xfrm>
          <a:prstGeom prst="hexagon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6000" dirty="0">
                <a:solidFill>
                  <a:schemeClr val="bg1"/>
                </a:solidFill>
                <a:cs typeface="B Nazanin" panose="00000400000000000000" pitchFamily="2" charset="-78"/>
              </a:rPr>
              <a:t>درآمد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B7693B0-7588-6616-580A-D8152A251A0D}"/>
              </a:ext>
            </a:extLst>
          </p:cNvPr>
          <p:cNvSpPr txBox="1"/>
          <p:nvPr/>
        </p:nvSpPr>
        <p:spPr>
          <a:xfrm>
            <a:off x="3840626" y="2581470"/>
            <a:ext cx="1362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شهری</a:t>
            </a:r>
            <a:endParaRPr 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3A8DE6-F5D2-4ACF-D1D6-D9F2CAE37ABD}"/>
              </a:ext>
            </a:extLst>
          </p:cNvPr>
          <p:cNvSpPr txBox="1"/>
          <p:nvPr/>
        </p:nvSpPr>
        <p:spPr>
          <a:xfrm>
            <a:off x="3688226" y="4935772"/>
            <a:ext cx="166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روستایی</a:t>
            </a:r>
            <a:endParaRPr 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DC2F0-029A-118E-00C5-3E6B38D0D7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95988" l="1000" r="99000">
                        <a14:foregroundMark x1="46000" y1="7099" x2="46000" y2="7099"/>
                        <a14:foregroundMark x1="47778" y1="3858" x2="47778" y2="3858"/>
                        <a14:foregroundMark x1="41556" y1="77623" x2="41556" y2="77623"/>
                        <a14:foregroundMark x1="32222" y1="72994" x2="32222" y2="72994"/>
                        <a14:foregroundMark x1="76222" y1="90586" x2="76222" y2="90586"/>
                        <a14:foregroundMark x1="78556" y1="92747" x2="78556" y2="92747"/>
                        <a14:foregroundMark x1="79778" y1="93673" x2="89111" y2="86420"/>
                        <a14:foregroundMark x1="89111" y1="86420" x2="90111" y2="81019"/>
                        <a14:foregroundMark x1="94111" y1="81481" x2="94111" y2="81481"/>
                        <a14:foregroundMark x1="83333" y1="93519" x2="83333" y2="93519"/>
                        <a14:foregroundMark x1="94889" y1="50463" x2="94889" y2="50463"/>
                        <a14:foregroundMark x1="94556" y1="43827" x2="91889" y2="65741"/>
                        <a14:foregroundMark x1="91889" y1="65741" x2="91889" y2="65741"/>
                        <a14:foregroundMark x1="97000" y1="67901" x2="99667" y2="59568"/>
                        <a14:foregroundMark x1="99667" y1="59568" x2="99000" y2="42593"/>
                        <a14:foregroundMark x1="99000" y1="42593" x2="93778" y2="39506"/>
                        <a14:foregroundMark x1="93778" y1="39506" x2="85889" y2="39815"/>
                        <a14:foregroundMark x1="85889" y1="39815" x2="84556" y2="49691"/>
                        <a14:foregroundMark x1="84556" y1="49691" x2="79444" y2="52932"/>
                        <a14:foregroundMark x1="14444" y1="73765" x2="5444" y2="73611"/>
                        <a14:foregroundMark x1="5444" y1="73611" x2="1000" y2="68981"/>
                        <a14:foregroundMark x1="1000" y1="68981" x2="1000" y2="60648"/>
                        <a14:foregroundMark x1="1000" y1="60648" x2="12889" y2="51080"/>
                        <a14:foregroundMark x1="12889" y1="51080" x2="12778" y2="41204"/>
                        <a14:foregroundMark x1="12778" y1="41204" x2="19667" y2="39815"/>
                        <a14:foregroundMark x1="19667" y1="39815" x2="25000" y2="47531"/>
                        <a14:foregroundMark x1="25000" y1="47531" x2="26111" y2="59414"/>
                        <a14:foregroundMark x1="26111" y1="59414" x2="23667" y2="66667"/>
                        <a14:foregroundMark x1="23667" y1="66667" x2="16667" y2="69290"/>
                        <a14:foregroundMark x1="16667" y1="69290" x2="14778" y2="73457"/>
                        <a14:foregroundMark x1="85333" y1="91512" x2="80222" y2="95988"/>
                        <a14:foregroundMark x1="80222" y1="95988" x2="67889" y2="91821"/>
                        <a14:foregroundMark x1="95000" y1="81173" x2="86111" y2="90741"/>
                        <a14:foregroundMark x1="94556" y1="81481" x2="94111" y2="80556"/>
                        <a14:foregroundMark x1="94889" y1="81327" x2="94889" y2="81327"/>
                        <a14:foregroundMark x1="43667" y1="81636" x2="26889" y2="73920"/>
                        <a14:foregroundMark x1="72333" y1="26389" x2="67444" y2="30247"/>
                        <a14:foregroundMark x1="78111" y1="28241" x2="73222" y2="26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1" y="1025784"/>
            <a:ext cx="3143850" cy="22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0199"/>
      </p:ext>
    </p:extLst>
  </p:cSld>
  <p:clrMapOvr>
    <a:masterClrMapping/>
  </p:clrMapOvr>
  <p:transition spd="slow" advTm="15000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73B9762-192E-E84E-D205-7ECBD7A6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91" y="286536"/>
            <a:ext cx="11941934" cy="778677"/>
          </a:xfrm>
        </p:spPr>
        <p:txBody>
          <a:bodyPr>
            <a:noAutofit/>
          </a:bodyPr>
          <a:lstStyle/>
          <a:p>
            <a:r>
              <a:rPr lang="fa-IR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مقایسه متوسط هزینه سالانه یک خانوارشهری و روستایی کشور و استان سال 1401 - میلیون ریال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E9F91D8-0AE6-0C30-6AA2-94867D04C0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638403"/>
              </p:ext>
            </p:extLst>
          </p:nvPr>
        </p:nvGraphicFramePr>
        <p:xfrm>
          <a:off x="3175" y="1065213"/>
          <a:ext cx="1218565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95975" imgH="3352959" progId="Excel.Sheet.12">
                  <p:link updateAutomatic="1"/>
                </p:oleObj>
              </mc:Choice>
              <mc:Fallback>
                <p:oleObj name="Worksheet" r:id="rId2" imgW="5895975" imgH="335295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75" y="1065213"/>
                        <a:ext cx="12185650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60334"/>
      </p:ext>
    </p:extLst>
  </p:cSld>
  <p:clrMapOvr>
    <a:masterClrMapping/>
  </p:clrMapOvr>
  <p:transition spd="slow" advTm="15000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73B9762-192E-E84E-D205-7ECBD7A6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109" y="269390"/>
            <a:ext cx="10035075" cy="778677"/>
          </a:xfrm>
        </p:spPr>
        <p:txBody>
          <a:bodyPr>
            <a:normAutofit fontScale="90000"/>
          </a:bodyPr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متوسط هزینه سالانه یک خانوارشهری و روستایی سال 1401  - میلیون ریال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5C83DE4C-DD90-4210-35A0-A628E27CD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60502"/>
              </p:ext>
            </p:extLst>
          </p:nvPr>
        </p:nvGraphicFramePr>
        <p:xfrm>
          <a:off x="4600043" y="2187788"/>
          <a:ext cx="2432937" cy="193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937">
                  <a:extLst>
                    <a:ext uri="{9D8B030D-6E8A-4147-A177-3AD203B41FA5}">
                      <a16:colId xmlns:a16="http://schemas.microsoft.com/office/drawing/2014/main" val="3709740867"/>
                    </a:ext>
                  </a:extLst>
                </a:gridCol>
              </a:tblGrid>
              <a:tr h="53959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استان با بالاترین رتبه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162534"/>
                  </a:ext>
                </a:extLst>
              </a:tr>
              <a:tr h="4280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کل کشور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317531"/>
                  </a:ext>
                </a:extLst>
              </a:tr>
              <a:tr h="4280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استان گلستان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405139"/>
                  </a:ext>
                </a:extLst>
              </a:tr>
              <a:tr h="53959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استان با پایینترین رتبه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613581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F024F56-C270-DA1C-A56B-A7E8C369CEED}"/>
              </a:ext>
            </a:extLst>
          </p:cNvPr>
          <p:cNvGrpSpPr/>
          <p:nvPr/>
        </p:nvGrpSpPr>
        <p:grpSpPr>
          <a:xfrm>
            <a:off x="7032980" y="2308648"/>
            <a:ext cx="246744" cy="1640680"/>
            <a:chOff x="11510030" y="1681834"/>
            <a:chExt cx="246744" cy="1640680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DB0D075B-BB00-71A6-D731-5BEE47BD6AD1}"/>
                </a:ext>
              </a:extLst>
            </p:cNvPr>
            <p:cNvSpPr/>
            <p:nvPr/>
          </p:nvSpPr>
          <p:spPr>
            <a:xfrm>
              <a:off x="11510031" y="1681834"/>
              <a:ext cx="246743" cy="246743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AD238B49-D111-4765-4B2E-9BE1EF100C20}"/>
                </a:ext>
              </a:extLst>
            </p:cNvPr>
            <p:cNvSpPr/>
            <p:nvPr/>
          </p:nvSpPr>
          <p:spPr>
            <a:xfrm>
              <a:off x="11510031" y="2152306"/>
              <a:ext cx="246743" cy="246743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220C9F52-F06F-9B23-24AB-CE09FE09760F}"/>
                </a:ext>
              </a:extLst>
            </p:cNvPr>
            <p:cNvSpPr/>
            <p:nvPr/>
          </p:nvSpPr>
          <p:spPr>
            <a:xfrm>
              <a:off x="11510030" y="2605299"/>
              <a:ext cx="246743" cy="246743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BCE9CCB9-5B51-3E99-A8C1-F4FCA5F0BF32}"/>
                </a:ext>
              </a:extLst>
            </p:cNvPr>
            <p:cNvSpPr/>
            <p:nvPr/>
          </p:nvSpPr>
          <p:spPr>
            <a:xfrm>
              <a:off x="11510030" y="3075771"/>
              <a:ext cx="246743" cy="24674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3ED4703-C845-3A46-D21F-077B1D99A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437391"/>
              </p:ext>
            </p:extLst>
          </p:nvPr>
        </p:nvGraphicFramePr>
        <p:xfrm>
          <a:off x="-747132" y="2902498"/>
          <a:ext cx="7374007" cy="3789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191000" imgH="2629139" progId="Excel.Sheet.12">
                  <p:link updateAutomatic="1"/>
                </p:oleObj>
              </mc:Choice>
              <mc:Fallback>
                <p:oleObj name="Worksheet" r:id="rId2" imgW="4191000" imgH="262913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47132" y="2902498"/>
                        <a:ext cx="7374007" cy="3789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8B441C1-2152-96BD-BFB3-C1F5536C63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45816"/>
              </p:ext>
            </p:extLst>
          </p:nvPr>
        </p:nvGraphicFramePr>
        <p:xfrm>
          <a:off x="5327929" y="3232933"/>
          <a:ext cx="7374007" cy="3899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790950" imgH="2086095" progId="Excel.Sheet.12">
                  <p:link updateAutomatic="1"/>
                </p:oleObj>
              </mc:Choice>
              <mc:Fallback>
                <p:oleObj name="Worksheet" r:id="rId4" imgW="3790950" imgH="2086095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9728903-3E0E-4BFF-885B-891FA3DF7F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929" y="3232933"/>
                        <a:ext cx="7374007" cy="3899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Chevron 6">
            <a:extLst>
              <a:ext uri="{FF2B5EF4-FFF2-40B4-BE49-F238E27FC236}">
                <a16:creationId xmlns:a16="http://schemas.microsoft.com/office/drawing/2014/main" id="{92E1070C-71A6-0E9F-E4C3-B79D3DEC3C4C}"/>
              </a:ext>
            </a:extLst>
          </p:cNvPr>
          <p:cNvSpPr/>
          <p:nvPr/>
        </p:nvSpPr>
        <p:spPr>
          <a:xfrm rot="5400000">
            <a:off x="8057967" y="1619531"/>
            <a:ext cx="2559090" cy="2072449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B Nazanin" panose="00000400000000000000" pitchFamily="2" charset="-78"/>
              </a:rPr>
              <a:t>روستایی</a:t>
            </a:r>
            <a:endParaRPr lang="en-US" sz="3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EE2543D-889A-A635-AED6-1B8D1749DDF2}"/>
              </a:ext>
            </a:extLst>
          </p:cNvPr>
          <p:cNvSpPr/>
          <p:nvPr/>
        </p:nvSpPr>
        <p:spPr>
          <a:xfrm rot="5400000">
            <a:off x="1909126" y="1619532"/>
            <a:ext cx="2559090" cy="2072449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B Nazanin" panose="00000400000000000000" pitchFamily="2" charset="-78"/>
              </a:rPr>
              <a:t>شهری</a:t>
            </a:r>
            <a:endParaRPr lang="en-US" sz="3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246447"/>
      </p:ext>
    </p:extLst>
  </p:cSld>
  <p:clrMapOvr>
    <a:masterClrMapping/>
  </p:clrMapOvr>
  <p:transition spd="slow" advTm="15000"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73B9762-192E-E84E-D205-7ECBD7A6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137" y="210520"/>
            <a:ext cx="10180042" cy="778677"/>
          </a:xfrm>
        </p:spPr>
        <p:txBody>
          <a:bodyPr>
            <a:normAutofit fontScale="90000"/>
          </a:bodyPr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متوسط درآمد سالانه یک خانوارشهری و روستایی سال 1401- میلیون ریال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EB07F11-C036-BF81-F73B-C9998F4F0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172095"/>
              </p:ext>
            </p:extLst>
          </p:nvPr>
        </p:nvGraphicFramePr>
        <p:xfrm>
          <a:off x="-613318" y="2676293"/>
          <a:ext cx="7047571" cy="4106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162425" imgH="2609770" progId="Excel.Sheet.12">
                  <p:link updateAutomatic="1"/>
                </p:oleObj>
              </mc:Choice>
              <mc:Fallback>
                <p:oleObj name="Worksheet" r:id="rId2" imgW="4162425" imgH="260977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613318" y="2676293"/>
                        <a:ext cx="7047571" cy="4106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Chevron 3">
            <a:extLst>
              <a:ext uri="{FF2B5EF4-FFF2-40B4-BE49-F238E27FC236}">
                <a16:creationId xmlns:a16="http://schemas.microsoft.com/office/drawing/2014/main" id="{2C89FB5A-C747-1A0D-700E-C13D5391EDED}"/>
              </a:ext>
            </a:extLst>
          </p:cNvPr>
          <p:cNvSpPr/>
          <p:nvPr/>
        </p:nvSpPr>
        <p:spPr>
          <a:xfrm rot="5400000">
            <a:off x="1965459" y="1456247"/>
            <a:ext cx="2559090" cy="2072449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B Nazanin" panose="00000400000000000000" pitchFamily="2" charset="-78"/>
              </a:rPr>
              <a:t>شهری</a:t>
            </a:r>
            <a:endParaRPr lang="en-US" sz="3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504CBEDE-796C-4DAF-F3F1-01565757D93B}"/>
              </a:ext>
            </a:extLst>
          </p:cNvPr>
          <p:cNvSpPr/>
          <p:nvPr/>
        </p:nvSpPr>
        <p:spPr>
          <a:xfrm rot="5400000">
            <a:off x="8215044" y="1456248"/>
            <a:ext cx="2559090" cy="2072449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B Nazanin" panose="00000400000000000000" pitchFamily="2" charset="-78"/>
              </a:rPr>
              <a:t>روستایی</a:t>
            </a:r>
            <a:endParaRPr lang="en-US" sz="3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A036A7E-FF68-E408-13AC-44F0C8844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972544"/>
              </p:ext>
            </p:extLst>
          </p:nvPr>
        </p:nvGraphicFramePr>
        <p:xfrm>
          <a:off x="5486401" y="2308649"/>
          <a:ext cx="6956110" cy="447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352925" imgH="2667159" progId="Excel.Sheet.12">
                  <p:link updateAutomatic="1"/>
                </p:oleObj>
              </mc:Choice>
              <mc:Fallback>
                <p:oleObj name="Worksheet" r:id="rId4" imgW="4352925" imgH="266715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6401" y="2308649"/>
                        <a:ext cx="6956110" cy="447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26">
            <a:extLst>
              <a:ext uri="{FF2B5EF4-FFF2-40B4-BE49-F238E27FC236}">
                <a16:creationId xmlns:a16="http://schemas.microsoft.com/office/drawing/2014/main" id="{D401E57E-F7A9-CDE0-DEC2-69FC4DA7A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89813"/>
              </p:ext>
            </p:extLst>
          </p:nvPr>
        </p:nvGraphicFramePr>
        <p:xfrm>
          <a:off x="4600043" y="2187788"/>
          <a:ext cx="2432937" cy="193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937">
                  <a:extLst>
                    <a:ext uri="{9D8B030D-6E8A-4147-A177-3AD203B41FA5}">
                      <a16:colId xmlns:a16="http://schemas.microsoft.com/office/drawing/2014/main" val="3709740867"/>
                    </a:ext>
                  </a:extLst>
                </a:gridCol>
              </a:tblGrid>
              <a:tr h="53959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استان با بالاترین رتبه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162534"/>
                  </a:ext>
                </a:extLst>
              </a:tr>
              <a:tr h="4280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کل کشور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317531"/>
                  </a:ext>
                </a:extLst>
              </a:tr>
              <a:tr h="4280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استان گلستان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405139"/>
                  </a:ext>
                </a:extLst>
              </a:tr>
              <a:tr h="53959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استان با پایینترین رتبه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613581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E309413-633A-46FE-0CC9-33668F3B0027}"/>
              </a:ext>
            </a:extLst>
          </p:cNvPr>
          <p:cNvGrpSpPr/>
          <p:nvPr/>
        </p:nvGrpSpPr>
        <p:grpSpPr>
          <a:xfrm>
            <a:off x="7032980" y="2308648"/>
            <a:ext cx="246744" cy="1640680"/>
            <a:chOff x="11510030" y="1681834"/>
            <a:chExt cx="246744" cy="1640680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FF2DFF2F-7EAB-BF45-A391-90C0020AC329}"/>
                </a:ext>
              </a:extLst>
            </p:cNvPr>
            <p:cNvSpPr/>
            <p:nvPr/>
          </p:nvSpPr>
          <p:spPr>
            <a:xfrm>
              <a:off x="11510031" y="1681834"/>
              <a:ext cx="246743" cy="246743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F0BBA34D-23D2-725B-71F7-82DABBD1059A}"/>
                </a:ext>
              </a:extLst>
            </p:cNvPr>
            <p:cNvSpPr/>
            <p:nvPr/>
          </p:nvSpPr>
          <p:spPr>
            <a:xfrm>
              <a:off x="11510031" y="2152306"/>
              <a:ext cx="246743" cy="246743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C3C01D67-D5E4-546D-0CC0-9F083B2F4482}"/>
                </a:ext>
              </a:extLst>
            </p:cNvPr>
            <p:cNvSpPr/>
            <p:nvPr/>
          </p:nvSpPr>
          <p:spPr>
            <a:xfrm>
              <a:off x="11510030" y="2605299"/>
              <a:ext cx="246743" cy="246743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65AFDAB5-99AB-8EB4-C06C-FEFD85DCE827}"/>
                </a:ext>
              </a:extLst>
            </p:cNvPr>
            <p:cNvSpPr/>
            <p:nvPr/>
          </p:nvSpPr>
          <p:spPr>
            <a:xfrm>
              <a:off x="11510030" y="3075771"/>
              <a:ext cx="246743" cy="24674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3110043"/>
      </p:ext>
    </p:extLst>
  </p:cSld>
  <p:clrMapOvr>
    <a:masterClrMapping/>
  </p:clrMapOvr>
  <p:transition spd="slow" advTm="15000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81A1-FCA3-BB9F-B11B-FC8724841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5761"/>
            <a:ext cx="5410200" cy="778677"/>
          </a:xfrm>
        </p:spPr>
        <p:txBody>
          <a:bodyPr/>
          <a:lstStyle/>
          <a:p>
            <a:r>
              <a:rPr lang="fa-IR" b="1" cap="none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روند نرخ بیکاری</a:t>
            </a:r>
            <a:endParaRPr lang="en-US" b="1" cap="none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E452E1AE-0614-CF17-BD35-76C763700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745712"/>
              </p:ext>
            </p:extLst>
          </p:nvPr>
        </p:nvGraphicFramePr>
        <p:xfrm>
          <a:off x="685800" y="1601319"/>
          <a:ext cx="10820400" cy="44500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604090768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1129581702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195707124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77116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سال 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گلستان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کشور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رتبه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39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8/8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748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5/8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774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12/3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10/6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0612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11/7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482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12/6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438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12/3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741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9/8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6597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10/9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10/7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216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9/6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2223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7/6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234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8/8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0178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256673"/>
      </p:ext>
    </p:extLst>
  </p:cSld>
  <p:clrMapOvr>
    <a:masterClrMapping/>
  </p:clrMapOvr>
  <p:transition spd="slow" advTm="15000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2ABF11-88C0-4090-8641-7F9AB5F192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667307"/>
              </p:ext>
            </p:extLst>
          </p:nvPr>
        </p:nvGraphicFramePr>
        <p:xfrm>
          <a:off x="948690" y="1764029"/>
          <a:ext cx="10767059" cy="472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3B709F0-1408-115B-3BE4-C9C3133C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5761"/>
            <a:ext cx="5410200" cy="778677"/>
          </a:xfrm>
        </p:spPr>
        <p:txBody>
          <a:bodyPr/>
          <a:lstStyle/>
          <a:p>
            <a:r>
              <a:rPr lang="fa-IR" b="1" cap="none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روند نرخ بیکاری</a:t>
            </a:r>
            <a:endParaRPr lang="en-US" b="1" cap="none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8656979"/>
      </p:ext>
    </p:extLst>
  </p:cSld>
  <p:clrMapOvr>
    <a:masterClrMapping/>
  </p:clrMapOvr>
  <p:transition spd="slow" advTm="15000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D12939-6769-D9A4-53E3-EF4D9D260546}"/>
              </a:ext>
            </a:extLst>
          </p:cNvPr>
          <p:cNvSpPr>
            <a:spLocks noGrp="1"/>
          </p:cNvSpPr>
          <p:nvPr/>
        </p:nvSpPr>
        <p:spPr>
          <a:xfrm>
            <a:off x="4785444" y="307607"/>
            <a:ext cx="7126204" cy="778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a-IR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B Elham" panose="00000400000000000000" pitchFamily="2" charset="-78"/>
              </a:rPr>
              <a:t>مقایسه نرخ بیکاری استان‌ها پاییز 1402</a:t>
            </a:r>
            <a:endParaRPr lang="en-US" sz="40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B Elham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D280B-0D51-A65B-AA48-982AC704C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2098"/>
            <a:ext cx="12140539" cy="596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70707"/>
      </p:ext>
    </p:extLst>
  </p:cSld>
  <p:clrMapOvr>
    <a:masterClrMapping/>
  </p:clrMapOvr>
  <p:transition spd="slow" advTm="15000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1B9961-B765-664A-C6DD-59D58B5805CA}"/>
              </a:ext>
            </a:extLst>
          </p:cNvPr>
          <p:cNvSpPr>
            <a:spLocks noGrp="1"/>
          </p:cNvSpPr>
          <p:nvPr/>
        </p:nvSpPr>
        <p:spPr>
          <a:xfrm>
            <a:off x="4471639" y="172426"/>
            <a:ext cx="7175353" cy="987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B Elham" panose="00000400000000000000" pitchFamily="2" charset="-78"/>
              </a:rPr>
              <a:t>مقایسه نرخ مشارکت اقتصادی پاییز 1402</a:t>
            </a:r>
            <a:endParaRPr lang="en-US" sz="40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B Elham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8BC4B-0846-4992-D2B7-8845D6CFE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3610"/>
            <a:ext cx="12192000" cy="58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63980"/>
      </p:ext>
    </p:extLst>
  </p:cSld>
  <p:clrMapOvr>
    <a:masterClrMapping/>
  </p:clrMapOvr>
  <p:transition spd="slow" advTm="15000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EC5883-5657-BCC8-02C1-3A5BB7133FFF}"/>
              </a:ext>
            </a:extLst>
          </p:cNvPr>
          <p:cNvSpPr>
            <a:spLocks noGrp="1"/>
          </p:cNvSpPr>
          <p:nvPr/>
        </p:nvSpPr>
        <p:spPr>
          <a:xfrm>
            <a:off x="4382429" y="277875"/>
            <a:ext cx="7654855" cy="10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B Elham" panose="00000400000000000000" pitchFamily="2" charset="-78"/>
              </a:rPr>
              <a:t>مقایسه سهم اشتغال ناقص زمانی پاییز 1402</a:t>
            </a:r>
            <a:endParaRPr lang="en-US" sz="40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B Elham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7BF2D3-89ED-E04F-1EA8-88AAA0A2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37063"/>
            <a:ext cx="12192000" cy="58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73433"/>
      </p:ext>
    </p:extLst>
  </p:cSld>
  <p:clrMapOvr>
    <a:masterClrMapping/>
  </p:clrMapOvr>
  <p:transition spd="slow" advTm="15000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8592-83A3-FB67-95F0-3C7E5D49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258" y="242888"/>
            <a:ext cx="9303327" cy="1293028"/>
          </a:xfrm>
        </p:spPr>
        <p:txBody>
          <a:bodyPr/>
          <a:lstStyle/>
          <a:p>
            <a:r>
              <a:rPr lang="fa-IR" sz="3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Elham" panose="00000400000000000000" pitchFamily="2" charset="-78"/>
              </a:rPr>
              <a:t>آخرین اطلاعات تورم استان گلستان* بهمن 1402</a:t>
            </a:r>
            <a:endParaRPr lang="en-US" sz="37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Elham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71412-FC4F-0C87-E6B6-519106811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49" y="1298714"/>
            <a:ext cx="10737290" cy="53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56709"/>
      </p:ext>
    </p:extLst>
  </p:cSld>
  <p:clrMapOvr>
    <a:masterClrMapping/>
  </p:clrMapOvr>
  <p:transition spd="slow" advTm="15000">
    <p:circle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2651</TotalTime>
  <Words>693</Words>
  <Application>Microsoft Office PowerPoint</Application>
  <PresentationFormat>Widescreen</PresentationFormat>
  <Paragraphs>274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13</vt:i4>
      </vt:variant>
      <vt:variant>
        <vt:lpstr>Slide Titles</vt:lpstr>
      </vt:variant>
      <vt:variant>
        <vt:i4>34</vt:i4>
      </vt:variant>
    </vt:vector>
  </HeadingPairs>
  <TitlesOfParts>
    <vt:vector size="55" baseType="lpstr">
      <vt:lpstr>Aldhabi</vt:lpstr>
      <vt:lpstr>Arial</vt:lpstr>
      <vt:lpstr>B Nazanin</vt:lpstr>
      <vt:lpstr>Century Gothic</vt:lpstr>
      <vt:lpstr>IranNastaliq</vt:lpstr>
      <vt:lpstr>Times New Roman</vt:lpstr>
      <vt:lpstr>Urdu Typesetting</vt:lpstr>
      <vt:lpstr>Vapor Trail</vt:lpstr>
      <vt:lpstr>file:///F:\عمده%20شاخص%20ها\اخرین%20اطلاعات%20آمارهای%20رسمی%20سایت.xlsx!اسلاید%202!R1C1:R15C3</vt:lpstr>
      <vt:lpstr>file:///F:\عمده%20شاخص%20ها\اخرین%20اطلاعات%20آمارهای%20رسمی%20سایت.xlsx!تورم%20سالانه!%5bاخرین%20اطلاعات%20آمارهای%20رسمی%20سایت.xlsx%5dتورم%20سالانه%20Chart%201</vt:lpstr>
      <vt:lpstr>file:///F:\عمده%20شاخص%20ها\اخرین%20اطلاعات%20آمارهای%20رسمی%20سایت.xlsx!حسابهای%20تولید%20قیمت%20ثابت%20و%20جاری8!%5bاخرین%20اطلاعات%20آمارهای%20رسمی%20سایت.xlsx%5dحسابهای%20تولید%20قیمت%20ثابت%20و%20جاری8%20Chart%204</vt:lpstr>
      <vt:lpstr>file:///F:\عمده%20شاخص%20ها\اخرین%20اطلاعات%20آمارهای%20رسمی%20سایت.xlsx!حسابهای%20تولید%20قیمت%20ثابت%20و%20جاری8!%5bاخرین%20اطلاعات%20آمارهای%20رسمی%20سایت.xlsx%5dحسابهای%20تولید%20قیمت%20ثابت%20و%20جاری8%20Chart%202</vt:lpstr>
      <vt:lpstr>file:///F:\عمده%20شاخص%20ها\اخرین%20اطلاعات%20آمارهای%20رسمی%20سایت.xlsx!حسابهای%20تولید%20قیمت%20ثابت%20و%20جاری8!%5bاخرین%20اطلاعات%20آمارهای%20رسمی%20سایت.xlsx%5dحسابهای%20تولید%20قیمت%20ثابت%20و%20جاری8%20Chart%208</vt:lpstr>
      <vt:lpstr>file:///F:\عمده%20شاخص%20ها\اخرین%20اطلاعات%20آمارهای%20رسمی%20سایت.xlsx!ج1&amp;10.ravand-H&amp;B!%5bاخرین%20اطلاعات%20آمارهای%20رسمی%20سایت.xlsx%5dج1&amp;10.ravand-H&amp;B%20Chart%201</vt:lpstr>
      <vt:lpstr>file:///F:\عمده%20شاخص%20ها\اخرین%20اطلاعات%20آمارهای%20رسمی%20سایت.xlsx!ج1&amp;10.ravand-H&amp;B!%5bاخرین%20اطلاعات%20آمارهای%20رسمی%20سایت.xlsx%5dج1&amp;10.ravand-H&amp;B%20Chart%202</vt:lpstr>
      <vt:lpstr>file:///F:\عمده%20شاخص%20ها\اخرین%20اطلاعات%20آمارهای%20رسمی%20سایت.xlsx!ج1&amp;10.ravand-H&amp;B!%5bاخرین%20اطلاعات%20آمارهای%20رسمی%20سایت.xlsx%5dج1&amp;10.ravand-H&amp;B%20Chart%203</vt:lpstr>
      <vt:lpstr>file:///F:\عمده%20شاخص%20ها\اخرین%20اطلاعات%20آمارهای%20رسمی%20سایت.xlsx!اسلاید32-1!%5bاخرین%20اطلاعات%20آمارهای%20رسمی%20سایت.xlsx%5dاسلاید32-1%20Chart%201</vt:lpstr>
      <vt:lpstr>file:///F:\عمده%20شاخص%20ها\اخرین%20اطلاعات%20آمارهای%20رسمی%20سایت.xlsx!اسلاید%2032!%5bاخرین%20اطلاعات%20آمارهای%20رسمی%20سایت.xlsx%5dاسلاید%2032%20Chart%201</vt:lpstr>
      <vt:lpstr>file:///F:\عمده%20شاخص%20ها\اخرین%20اطلاعات%20آمارهای%20رسمی%20سایت.xlsx!اسلاید%2033!%5bاخرین%20اطلاعات%20آمارهای%20رسمی%20سایت.xlsx%5dاسلاید%2033%20Chart%201</vt:lpstr>
      <vt:lpstr>file:///F:\عمده%20شاخص%20ها\اخرین%20اطلاعات%20آمارهای%20رسمی%20سایت.xlsx!اسلاید%2034!%5bاخرین%20اطلاعات%20آمارهای%20رسمی%20سایت.xlsx%5dاسلاید%2034%20Chart%201</vt:lpstr>
      <vt:lpstr>file:///F:\عمده%20شاخص%20ها\اخرین%20اطلاعات%20آمارهای%20رسمی%20سایت.xlsx!اسلاید%2035!%5bاخرین%20اطلاعات%20آمارهای%20رسمی%20سایت.xlsx%5dاسلاید%2035%20Chart%201</vt:lpstr>
      <vt:lpstr>اطلاعات استان گلستان در یک نگاه</vt:lpstr>
      <vt:lpstr>موقعیت سیاسی استان گلستان سال1401</vt:lpstr>
      <vt:lpstr>آخرین اطلاعات بازار کار استان گلستان* پاییز 1402</vt:lpstr>
      <vt:lpstr>روند نرخ بیکاری</vt:lpstr>
      <vt:lpstr>روند نرخ بیکاری</vt:lpstr>
      <vt:lpstr>PowerPoint Presentation</vt:lpstr>
      <vt:lpstr>PowerPoint Presentation</vt:lpstr>
      <vt:lpstr>PowerPoint Presentation</vt:lpstr>
      <vt:lpstr>آخرین اطلاعات تورم استان گلستان* بهمن 1402</vt:lpstr>
      <vt:lpstr>PowerPoint Presentation</vt:lpstr>
      <vt:lpstr>PowerPoint Presentation</vt:lpstr>
      <vt:lpstr>روند ماهانه نرخ تورم سال 1402</vt:lpstr>
      <vt:lpstr>درصد تغییرات ماهانه شاخص قیمت نسبت به ماه قبل  - 1402</vt:lpstr>
      <vt:lpstr>روند تورم</vt:lpstr>
      <vt:lpstr>مقایسه نرخ تورم سالانه کشور و استان (بر اساس سال پایه 1400)</vt:lpstr>
      <vt:lpstr>حسابهای اقتصادی – سال1399</vt:lpstr>
      <vt:lpstr>حسابهای اقتصادی – سال1399</vt:lpstr>
      <vt:lpstr>PowerPoint Presentation</vt:lpstr>
      <vt:lpstr>PowerPoint Presentation</vt:lpstr>
      <vt:lpstr>حسابهای اقتصادی – سال1399</vt:lpstr>
      <vt:lpstr>حسابهای اقتصادی – سال1399</vt:lpstr>
      <vt:lpstr>حسابهای اقتصادی – سال1399</vt:lpstr>
      <vt:lpstr>حسابهای اقتصادی – سال1399</vt:lpstr>
      <vt:lpstr>رشد اقتصادی ارزش افزوده گلستان(به قیمت ثابت) -1399</vt:lpstr>
      <vt:lpstr>رشد اقتصادی محصول ناخالص داخلی(به قیمت ثابت)</vt:lpstr>
      <vt:lpstr>ضریب جینی – سال 1401</vt:lpstr>
      <vt:lpstr>ضریب جینی شهری و روستایی گلستان</vt:lpstr>
      <vt:lpstr>روند ضریب جینی نقاط شهری کشور و گلستان</vt:lpstr>
      <vt:lpstr>روند ضریب جینی نقاط روستایی کشور و گلستان</vt:lpstr>
      <vt:lpstr>آخرین اطلاعات هزینه و درآمد خانوار استان گلستان* سال 1401 – میلیون ریال</vt:lpstr>
      <vt:lpstr>آخرین اطلاعات هزینه ودرآمد خانوار استان گلستان* سال 1401 – میلیون ریال</vt:lpstr>
      <vt:lpstr>مقایسه متوسط هزینه سالانه یک خانوارشهری و روستایی کشور و استان سال 1401 - میلیون ریال</vt:lpstr>
      <vt:lpstr>متوسط هزینه سالانه یک خانوارشهری و روستایی سال 1401  - میلیون ریال</vt:lpstr>
      <vt:lpstr>متوسط درآمد سالانه یک خانوارشهری و روستایی سال 1401- میلیون ریال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اطلاعات استان گلستان در یک نگاه</dc:title>
  <dc:creator>سیدرضا عقیلی عزیزی</dc:creator>
  <cp:lastModifiedBy>سیدرضا عقیلی عزیزی</cp:lastModifiedBy>
  <cp:revision>55</cp:revision>
  <dcterms:created xsi:type="dcterms:W3CDTF">2023-10-10T03:42:14Z</dcterms:created>
  <dcterms:modified xsi:type="dcterms:W3CDTF">2024-03-11T06:32:27Z</dcterms:modified>
</cp:coreProperties>
</file>